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0" r:id="rId3"/>
    <p:sldMasterId id="214748367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</p:sldIdLst>
  <p:sldSz cy="5143500" cx="9144000"/>
  <p:notesSz cx="6858000" cy="9144000"/>
  <p:embeddedFontLst>
    <p:embeddedFont>
      <p:font typeface="Ubuntu"/>
      <p:regular r:id="rId40"/>
      <p:bold r:id="rId41"/>
      <p:italic r:id="rId42"/>
      <p:boldItalic r:id="rId43"/>
    </p:embeddedFont>
    <p:embeddedFont>
      <p:font typeface="Capriola"/>
      <p:regular r:id="rId44"/>
    </p:embeddedFont>
    <p:embeddedFont>
      <p:font typeface="Bree Serif"/>
      <p:regular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Ubuntu-regular.fntdata"/><Relationship Id="rId20" Type="http://schemas.openxmlformats.org/officeDocument/2006/relationships/slide" Target="slides/slide15.xml"/><Relationship Id="rId42" Type="http://schemas.openxmlformats.org/officeDocument/2006/relationships/font" Target="fonts/Ubuntu-italic.fntdata"/><Relationship Id="rId41" Type="http://schemas.openxmlformats.org/officeDocument/2006/relationships/font" Target="fonts/Ubuntu-bold.fntdata"/><Relationship Id="rId22" Type="http://schemas.openxmlformats.org/officeDocument/2006/relationships/slide" Target="slides/slide17.xml"/><Relationship Id="rId44" Type="http://schemas.openxmlformats.org/officeDocument/2006/relationships/font" Target="fonts/Capriola-regular.fntdata"/><Relationship Id="rId21" Type="http://schemas.openxmlformats.org/officeDocument/2006/relationships/slide" Target="slides/slide16.xml"/><Relationship Id="rId43" Type="http://schemas.openxmlformats.org/officeDocument/2006/relationships/font" Target="fonts/Ubuntu-boldItalic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45" Type="http://schemas.openxmlformats.org/officeDocument/2006/relationships/font" Target="fonts/BreeSerif-regular.fntdata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Shape 57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Shape 5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Shape 58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5" name="Shape 5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Shape 5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1" name="Shape 5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Shape 59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Shape 5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Shape 60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Shape 6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Shape 6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2" name="Shape 6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Shape 64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0" name="Shape 6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Shape 65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6" name="Shape 65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Shape 6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Shape 6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Shape 67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4" name="Shape 67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Shape 68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1" name="Shape 6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Shape 68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Shape 6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Shape 69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5" name="Shape 6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Shape 70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7" name="Shape 70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Shape 72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Shape 72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Shape 72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9" name="Shape 7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Shape 73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5" name="Shape 7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Shape 74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1" name="Shape 7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Shape 74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8" name="Shape 74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Shape 75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5" name="Shape 7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Shape 7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2" name="Shape 7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Shape 77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3" name="Shape 7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Shape 77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Shape 7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Shape 78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5" name="Shape 7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9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Shape 7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1" name="Shape 7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Shape 45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4" name="Shape 45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12" name="Shape 12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51" name="Shape 51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60" name="Shape 60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63" name="Shape 63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68" name="Shape 68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Shape 71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74" name="Shape 7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77" name="Shape 7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Shape 80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82" name="Shape 82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85" name="Shape 8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9" name="Shape 89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0" name="Shape 9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1" name="Shape 9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15" name="Shape 1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95" name="Shape 9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99" name="Shape 9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Shape 18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0" name="Shape 20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Shape 23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6" name="Shape 26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29" name="Shape 2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34" name="Shape 3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37" name="Shape 37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1" name="Shape 41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2" name="Shape 4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47" name="Shape 4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28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28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Relationship Id="rId4" Type="http://schemas.openxmlformats.org/officeDocument/2006/relationships/image" Target="../media/image15.png"/><Relationship Id="rId5" Type="http://schemas.openxmlformats.org/officeDocument/2006/relationships/image" Target="../media/image30.png"/><Relationship Id="rId6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4.jpg"/><Relationship Id="rId4" Type="http://schemas.openxmlformats.org/officeDocument/2006/relationships/image" Target="../media/image2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5.jpg"/><Relationship Id="rId4" Type="http://schemas.openxmlformats.org/officeDocument/2006/relationships/image" Target="../media/image35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7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://drive.google.com/file/d/1XrrtniHudZ4C1o2xnW8_bsD0yLCTOL8b/view" TargetMode="External"/><Relationship Id="rId4" Type="http://schemas.openxmlformats.org/officeDocument/2006/relationships/image" Target="../media/image20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://drive.google.com/file/d/0B6Nv1SVFZqO8MER5eTR4bDNfOEE/view" TargetMode="External"/><Relationship Id="rId4" Type="http://schemas.openxmlformats.org/officeDocument/2006/relationships/image" Target="../media/image23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://drive.google.com/file/d/0B6Nv1SVFZqO8WWc3bUhkZG9yb1E/view" TargetMode="External"/><Relationship Id="rId4" Type="http://schemas.openxmlformats.org/officeDocument/2006/relationships/image" Target="../media/image21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g"/><Relationship Id="rId4" Type="http://schemas.openxmlformats.org/officeDocument/2006/relationships/image" Target="../media/image8.jpg"/><Relationship Id="rId5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/>
        </p:nvSpPr>
        <p:spPr>
          <a:xfrm>
            <a:off x="6825" y="0"/>
            <a:ext cx="9144000" cy="10452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Shape 106"/>
          <p:cNvSpPr txBox="1"/>
          <p:nvPr/>
        </p:nvSpPr>
        <p:spPr>
          <a:xfrm>
            <a:off x="403000" y="6825"/>
            <a:ext cx="66255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9 - Físico Teórico - Experimental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107" name="Shape 107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782275" y="281761"/>
            <a:ext cx="792469" cy="361256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0" y="3402750"/>
            <a:ext cx="914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1500"/>
              </a:spcBef>
              <a:spcAft>
                <a:spcPts val="800"/>
              </a:spcAft>
              <a:buNone/>
            </a:pPr>
            <a:r>
              <a:rPr lang="es" sz="3500">
                <a:solidFill>
                  <a:srgbClr val="0D70BD"/>
                </a:solidFill>
                <a:latin typeface="Ubuntu"/>
                <a:ea typeface="Ubuntu"/>
                <a:cs typeface="Ubuntu"/>
                <a:sym typeface="Ubuntu"/>
              </a:rPr>
              <a:t>Gases de efecto invernadero</a:t>
            </a:r>
            <a:endParaRPr sz="35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descr="Co.png"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62563" y="1504975"/>
            <a:ext cx="2832527" cy="19827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Shape 581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Efecto invernadero</a:t>
            </a:r>
            <a:endParaRPr sz="2400"/>
          </a:p>
        </p:txBody>
      </p:sp>
      <p:pic>
        <p:nvPicPr>
          <p:cNvPr id="582" name="Shape 5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1537" y="1203075"/>
            <a:ext cx="6300926" cy="3544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rewg.jpg" id="587" name="Shape 5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7862" y="184425"/>
            <a:ext cx="5468274" cy="3645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8" name="Shape 588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Funcionamiento</a:t>
            </a:r>
            <a:r>
              <a:rPr lang="es"/>
              <a:t> de un invernadero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Shape 593"/>
          <p:cNvSpPr txBox="1"/>
          <p:nvPr>
            <p:ph type="title"/>
          </p:nvPr>
        </p:nvSpPr>
        <p:spPr>
          <a:xfrm>
            <a:off x="0" y="0"/>
            <a:ext cx="91440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/>
              <a:t>Efecto invernadero en la época de los dinosaurios</a:t>
            </a:r>
            <a:endParaRPr sz="2000"/>
          </a:p>
        </p:txBody>
      </p:sp>
      <p:pic>
        <p:nvPicPr>
          <p:cNvPr descr="rgetrg.jpg" id="594" name="Shape 5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448037"/>
            <a:ext cx="9143997" cy="2688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" name="Shape 5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122" y="1164625"/>
            <a:ext cx="4573450" cy="304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Shape 6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5775" y="1164625"/>
            <a:ext cx="4062092" cy="3046550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Shape 601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FFFF"/>
                </a:solidFill>
              </a:rPr>
              <a:t>Actividades que los generan </a:t>
            </a:r>
            <a:endParaRPr sz="24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6" name="Shape 6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7000" y="194397"/>
            <a:ext cx="3319700" cy="203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Shape 6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99500" y="194397"/>
            <a:ext cx="3319700" cy="2039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Shape 60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7000" y="2384275"/>
            <a:ext cx="3319701" cy="2212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" name="Shape 60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99500" y="2538950"/>
            <a:ext cx="3319700" cy="20249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Shape 614"/>
          <p:cNvGrpSpPr/>
          <p:nvPr/>
        </p:nvGrpSpPr>
        <p:grpSpPr>
          <a:xfrm>
            <a:off x="530900" y="594347"/>
            <a:ext cx="3019397" cy="1969781"/>
            <a:chOff x="1441059" y="853104"/>
            <a:chExt cx="6046050" cy="3968132"/>
          </a:xfrm>
        </p:grpSpPr>
        <p:sp>
          <p:nvSpPr>
            <p:cNvPr id="615" name="Shape 615"/>
            <p:cNvSpPr/>
            <p:nvPr/>
          </p:nvSpPr>
          <p:spPr>
            <a:xfrm>
              <a:off x="1656900" y="869750"/>
              <a:ext cx="2839500" cy="28395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" name="Shape 616"/>
            <p:cNvSpPr/>
            <p:nvPr/>
          </p:nvSpPr>
          <p:spPr>
            <a:xfrm>
              <a:off x="2728669" y="1058917"/>
              <a:ext cx="3555900" cy="3555900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7" name="Shape 617"/>
            <p:cNvSpPr/>
            <p:nvPr/>
          </p:nvSpPr>
          <p:spPr>
            <a:xfrm>
              <a:off x="4647609" y="1981736"/>
              <a:ext cx="2839500" cy="28395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" name="Shape 618"/>
            <p:cNvSpPr txBox="1"/>
            <p:nvPr/>
          </p:nvSpPr>
          <p:spPr>
            <a:xfrm>
              <a:off x="2897782" y="1928735"/>
              <a:ext cx="2327700" cy="72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CARBONO</a:t>
              </a:r>
              <a:endParaRPr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619" name="Shape 619"/>
            <p:cNvSpPr txBox="1"/>
            <p:nvPr/>
          </p:nvSpPr>
          <p:spPr>
            <a:xfrm rot="-2457357">
              <a:off x="1396926" y="1516028"/>
              <a:ext cx="2292066" cy="7213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200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OXÍGENO</a:t>
              </a:r>
              <a:endParaRPr sz="12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620" name="Shape 620"/>
            <p:cNvSpPr txBox="1"/>
            <p:nvPr/>
          </p:nvSpPr>
          <p:spPr>
            <a:xfrm rot="-2457344">
              <a:off x="4601995" y="3040830"/>
              <a:ext cx="2303976" cy="7213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OXÍGENO</a:t>
              </a:r>
              <a:endParaRPr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</p:grpSp>
      <p:sp>
        <p:nvSpPr>
          <p:cNvPr id="621" name="Shape 621"/>
          <p:cNvSpPr txBox="1"/>
          <p:nvPr>
            <p:ph type="title"/>
          </p:nvPr>
        </p:nvSpPr>
        <p:spPr>
          <a:xfrm>
            <a:off x="0" y="97850"/>
            <a:ext cx="4081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/>
              <a:t>Bióxido de carbono CO2</a:t>
            </a:r>
            <a:endParaRPr sz="2000"/>
          </a:p>
        </p:txBody>
      </p:sp>
      <p:sp>
        <p:nvSpPr>
          <p:cNvPr id="622" name="Shape 622"/>
          <p:cNvSpPr txBox="1"/>
          <p:nvPr>
            <p:ph type="title"/>
          </p:nvPr>
        </p:nvSpPr>
        <p:spPr>
          <a:xfrm>
            <a:off x="3945950" y="2710050"/>
            <a:ext cx="4081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/>
              <a:t>Metano</a:t>
            </a:r>
            <a:r>
              <a:rPr lang="es" sz="2000"/>
              <a:t> CH4</a:t>
            </a:r>
            <a:endParaRPr sz="2000"/>
          </a:p>
        </p:txBody>
      </p:sp>
      <p:grpSp>
        <p:nvGrpSpPr>
          <p:cNvPr id="623" name="Shape 623"/>
          <p:cNvGrpSpPr/>
          <p:nvPr/>
        </p:nvGrpSpPr>
        <p:grpSpPr>
          <a:xfrm>
            <a:off x="4902455" y="3159850"/>
            <a:ext cx="2101856" cy="1983661"/>
            <a:chOff x="5412654" y="586698"/>
            <a:chExt cx="3009100" cy="2839888"/>
          </a:xfrm>
        </p:grpSpPr>
        <p:sp>
          <p:nvSpPr>
            <p:cNvPr id="624" name="Shape 624"/>
            <p:cNvSpPr/>
            <p:nvPr/>
          </p:nvSpPr>
          <p:spPr>
            <a:xfrm>
              <a:off x="5412654" y="1706348"/>
              <a:ext cx="760200" cy="755700"/>
            </a:xfrm>
            <a:prstGeom prst="ellipse">
              <a:avLst/>
            </a:prstGeom>
            <a:solidFill>
              <a:srgbClr val="9FC5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" name="Shape 625"/>
            <p:cNvSpPr/>
            <p:nvPr/>
          </p:nvSpPr>
          <p:spPr>
            <a:xfrm>
              <a:off x="5981750" y="1134699"/>
              <a:ext cx="1910400" cy="1899000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" name="Shape 626"/>
            <p:cNvSpPr txBox="1"/>
            <p:nvPr/>
          </p:nvSpPr>
          <p:spPr>
            <a:xfrm>
              <a:off x="5981759" y="1787061"/>
              <a:ext cx="1680000" cy="43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CARBONO</a:t>
              </a:r>
              <a:endParaRPr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627" name="Shape 627"/>
            <p:cNvSpPr/>
            <p:nvPr/>
          </p:nvSpPr>
          <p:spPr>
            <a:xfrm>
              <a:off x="6556854" y="586698"/>
              <a:ext cx="760200" cy="755700"/>
            </a:xfrm>
            <a:prstGeom prst="ellipse">
              <a:avLst/>
            </a:prstGeom>
            <a:solidFill>
              <a:srgbClr val="9FC5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" name="Shape 628"/>
            <p:cNvSpPr/>
            <p:nvPr/>
          </p:nvSpPr>
          <p:spPr>
            <a:xfrm>
              <a:off x="6556854" y="2670886"/>
              <a:ext cx="760200" cy="755700"/>
            </a:xfrm>
            <a:prstGeom prst="ellipse">
              <a:avLst/>
            </a:prstGeom>
            <a:solidFill>
              <a:srgbClr val="9FC5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" name="Shape 629"/>
            <p:cNvSpPr/>
            <p:nvPr/>
          </p:nvSpPr>
          <p:spPr>
            <a:xfrm>
              <a:off x="7661554" y="1706348"/>
              <a:ext cx="760200" cy="755700"/>
            </a:xfrm>
            <a:prstGeom prst="ellipse">
              <a:avLst/>
            </a:prstGeom>
            <a:solidFill>
              <a:srgbClr val="9FC5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" name="Shape 630"/>
            <p:cNvSpPr txBox="1"/>
            <p:nvPr/>
          </p:nvSpPr>
          <p:spPr>
            <a:xfrm>
              <a:off x="5518023" y="1864600"/>
              <a:ext cx="463800" cy="43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H</a:t>
              </a:r>
              <a:endParaRPr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631" name="Shape 631"/>
            <p:cNvSpPr txBox="1"/>
            <p:nvPr/>
          </p:nvSpPr>
          <p:spPr>
            <a:xfrm>
              <a:off x="6665028" y="655869"/>
              <a:ext cx="463800" cy="43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H</a:t>
              </a:r>
              <a:endParaRPr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632" name="Shape 632"/>
            <p:cNvSpPr txBox="1"/>
            <p:nvPr/>
          </p:nvSpPr>
          <p:spPr>
            <a:xfrm>
              <a:off x="7824619" y="1864600"/>
              <a:ext cx="463800" cy="43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H</a:t>
              </a:r>
              <a:endParaRPr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633" name="Shape 633"/>
            <p:cNvSpPr txBox="1"/>
            <p:nvPr/>
          </p:nvSpPr>
          <p:spPr>
            <a:xfrm>
              <a:off x="6685298" y="2829150"/>
              <a:ext cx="463800" cy="43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H</a:t>
              </a:r>
              <a:endParaRPr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</p:grpSp>
      <p:grpSp>
        <p:nvGrpSpPr>
          <p:cNvPr id="634" name="Shape 634"/>
          <p:cNvGrpSpPr/>
          <p:nvPr/>
        </p:nvGrpSpPr>
        <p:grpSpPr>
          <a:xfrm>
            <a:off x="434254" y="3615593"/>
            <a:ext cx="2920588" cy="1475100"/>
            <a:chOff x="177129" y="995731"/>
            <a:chExt cx="2920588" cy="1475100"/>
          </a:xfrm>
        </p:grpSpPr>
        <p:sp>
          <p:nvSpPr>
            <p:cNvPr id="635" name="Shape 635"/>
            <p:cNvSpPr/>
            <p:nvPr/>
          </p:nvSpPr>
          <p:spPr>
            <a:xfrm>
              <a:off x="177129" y="1355423"/>
              <a:ext cx="760200" cy="755700"/>
            </a:xfrm>
            <a:prstGeom prst="ellipse">
              <a:avLst/>
            </a:prstGeom>
            <a:solidFill>
              <a:srgbClr val="C27BA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" name="Shape 636"/>
            <p:cNvSpPr/>
            <p:nvPr/>
          </p:nvSpPr>
          <p:spPr>
            <a:xfrm>
              <a:off x="1613617" y="995731"/>
              <a:ext cx="1484100" cy="14751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" name="Shape 637"/>
            <p:cNvSpPr txBox="1"/>
            <p:nvPr/>
          </p:nvSpPr>
          <p:spPr>
            <a:xfrm>
              <a:off x="1597572" y="1513675"/>
              <a:ext cx="1425900" cy="43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OXÍGENO</a:t>
              </a:r>
              <a:endParaRPr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638" name="Shape 638"/>
            <p:cNvSpPr/>
            <p:nvPr/>
          </p:nvSpPr>
          <p:spPr>
            <a:xfrm>
              <a:off x="901304" y="1355423"/>
              <a:ext cx="760200" cy="755700"/>
            </a:xfrm>
            <a:prstGeom prst="ellipse">
              <a:avLst/>
            </a:prstGeom>
            <a:solidFill>
              <a:srgbClr val="C27BA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" name="Shape 639"/>
            <p:cNvSpPr txBox="1"/>
            <p:nvPr/>
          </p:nvSpPr>
          <p:spPr>
            <a:xfrm>
              <a:off x="325323" y="1513675"/>
              <a:ext cx="463800" cy="43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N</a:t>
              </a:r>
              <a:endParaRPr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640" name="Shape 640"/>
            <p:cNvSpPr txBox="1"/>
            <p:nvPr/>
          </p:nvSpPr>
          <p:spPr>
            <a:xfrm>
              <a:off x="1109618" y="1513675"/>
              <a:ext cx="463800" cy="43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N</a:t>
              </a:r>
              <a:endParaRPr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</p:grpSp>
      <p:sp>
        <p:nvSpPr>
          <p:cNvPr id="641" name="Shape 641"/>
          <p:cNvSpPr txBox="1"/>
          <p:nvPr>
            <p:ph type="title"/>
          </p:nvPr>
        </p:nvSpPr>
        <p:spPr>
          <a:xfrm>
            <a:off x="184875" y="2779913"/>
            <a:ext cx="4081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/>
              <a:t>Óxido Nitroso (N2O)</a:t>
            </a:r>
            <a:endParaRPr sz="2000"/>
          </a:p>
        </p:txBody>
      </p:sp>
      <p:sp>
        <p:nvSpPr>
          <p:cNvPr id="642" name="Shape 642"/>
          <p:cNvSpPr txBox="1"/>
          <p:nvPr>
            <p:ph type="title"/>
          </p:nvPr>
        </p:nvSpPr>
        <p:spPr>
          <a:xfrm>
            <a:off x="4143900" y="97850"/>
            <a:ext cx="4081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/>
              <a:t>Monóxido de carbono</a:t>
            </a:r>
            <a:endParaRPr sz="2000"/>
          </a:p>
        </p:txBody>
      </p:sp>
      <p:grpSp>
        <p:nvGrpSpPr>
          <p:cNvPr id="643" name="Shape 643"/>
          <p:cNvGrpSpPr/>
          <p:nvPr/>
        </p:nvGrpSpPr>
        <p:grpSpPr>
          <a:xfrm>
            <a:off x="5002980" y="713499"/>
            <a:ext cx="2118085" cy="1731604"/>
            <a:chOff x="6646400" y="2019550"/>
            <a:chExt cx="662813" cy="582130"/>
          </a:xfrm>
        </p:grpSpPr>
        <p:sp>
          <p:nvSpPr>
            <p:cNvPr id="644" name="Shape 644"/>
            <p:cNvSpPr/>
            <p:nvPr/>
          </p:nvSpPr>
          <p:spPr>
            <a:xfrm>
              <a:off x="6646400" y="2019550"/>
              <a:ext cx="310200" cy="317700"/>
            </a:xfrm>
            <a:prstGeom prst="ellipse">
              <a:avLst/>
            </a:prstGeom>
            <a:solidFill>
              <a:srgbClr val="05549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100"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645" name="Shape 645"/>
            <p:cNvSpPr/>
            <p:nvPr/>
          </p:nvSpPr>
          <p:spPr>
            <a:xfrm>
              <a:off x="6836113" y="2086880"/>
              <a:ext cx="473100" cy="514800"/>
            </a:xfrm>
            <a:prstGeom prst="ellipse">
              <a:avLst/>
            </a:prstGeom>
            <a:solidFill>
              <a:srgbClr val="666666"/>
            </a:solidFill>
            <a:ln cap="flat" cmpd="sng" w="1905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3F3F3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</p:grpSp>
      <p:sp>
        <p:nvSpPr>
          <p:cNvPr id="646" name="Shape 646"/>
          <p:cNvSpPr txBox="1"/>
          <p:nvPr/>
        </p:nvSpPr>
        <p:spPr>
          <a:xfrm>
            <a:off x="5695172" y="1470712"/>
            <a:ext cx="1425900" cy="4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rPr>
              <a:t>CARBONO</a:t>
            </a:r>
            <a:endParaRPr>
              <a:solidFill>
                <a:srgbClr val="FFFF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647" name="Shape 647"/>
          <p:cNvSpPr txBox="1"/>
          <p:nvPr/>
        </p:nvSpPr>
        <p:spPr>
          <a:xfrm>
            <a:off x="4791647" y="910287"/>
            <a:ext cx="1425900" cy="4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rPr>
              <a:t>OXÍGENO</a:t>
            </a:r>
            <a:endParaRPr>
              <a:solidFill>
                <a:srgbClr val="FFFF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Shape 652"/>
          <p:cNvSpPr txBox="1"/>
          <p:nvPr>
            <p:ph type="title"/>
          </p:nvPr>
        </p:nvSpPr>
        <p:spPr>
          <a:xfrm>
            <a:off x="220950" y="158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/>
              <a:t>Combustión</a:t>
            </a:r>
            <a:endParaRPr sz="3600"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53" name="Shape 6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216700" y="1550550"/>
            <a:ext cx="6710600" cy="262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Shape 658"/>
          <p:cNvSpPr txBox="1"/>
          <p:nvPr>
            <p:ph type="title"/>
          </p:nvPr>
        </p:nvSpPr>
        <p:spPr>
          <a:xfrm>
            <a:off x="220950" y="235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/>
              <a:t>Productos de la c</a:t>
            </a:r>
            <a:r>
              <a:rPr lang="es" sz="2500"/>
              <a:t>ombustión</a:t>
            </a:r>
            <a:endParaRPr sz="2500"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59" name="Shape 6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4300" y="1426950"/>
            <a:ext cx="7573901" cy="300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Shape 664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Bióxido de carbono CO2</a:t>
            </a:r>
            <a:endParaRPr/>
          </a:p>
        </p:txBody>
      </p:sp>
      <p:grpSp>
        <p:nvGrpSpPr>
          <p:cNvPr id="665" name="Shape 665"/>
          <p:cNvGrpSpPr/>
          <p:nvPr/>
        </p:nvGrpSpPr>
        <p:grpSpPr>
          <a:xfrm>
            <a:off x="1565519" y="1779448"/>
            <a:ext cx="5700980" cy="2351161"/>
            <a:chOff x="167949" y="1058917"/>
            <a:chExt cx="8570325" cy="3555900"/>
          </a:xfrm>
        </p:grpSpPr>
        <p:sp>
          <p:nvSpPr>
            <p:cNvPr id="666" name="Shape 666"/>
            <p:cNvSpPr/>
            <p:nvPr/>
          </p:nvSpPr>
          <p:spPr>
            <a:xfrm>
              <a:off x="167949" y="1372548"/>
              <a:ext cx="2839500" cy="28395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" name="Shape 667"/>
            <p:cNvSpPr/>
            <p:nvPr/>
          </p:nvSpPr>
          <p:spPr>
            <a:xfrm>
              <a:off x="2728669" y="1058917"/>
              <a:ext cx="3555900" cy="3555900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" name="Shape 668"/>
            <p:cNvSpPr/>
            <p:nvPr/>
          </p:nvSpPr>
          <p:spPr>
            <a:xfrm>
              <a:off x="5898774" y="1372540"/>
              <a:ext cx="2839500" cy="28395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" name="Shape 669"/>
            <p:cNvSpPr txBox="1"/>
            <p:nvPr/>
          </p:nvSpPr>
          <p:spPr>
            <a:xfrm>
              <a:off x="3170325" y="2431557"/>
              <a:ext cx="2565600" cy="72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2000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CARBONO</a:t>
              </a:r>
              <a:endParaRPr sz="20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670" name="Shape 670"/>
            <p:cNvSpPr txBox="1"/>
            <p:nvPr/>
          </p:nvSpPr>
          <p:spPr>
            <a:xfrm rot="-2457357">
              <a:off x="380352" y="2359722"/>
              <a:ext cx="2292066" cy="7213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2000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OXÍGENO</a:t>
              </a:r>
              <a:endParaRPr sz="20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671" name="Shape 671"/>
            <p:cNvSpPr txBox="1"/>
            <p:nvPr/>
          </p:nvSpPr>
          <p:spPr>
            <a:xfrm rot="-2457344">
              <a:off x="6079070" y="2359739"/>
              <a:ext cx="2303976" cy="7213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2000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OXÍGENO</a:t>
              </a:r>
              <a:endParaRPr sz="20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Shape 676"/>
          <p:cNvSpPr txBox="1"/>
          <p:nvPr>
            <p:ph type="title"/>
          </p:nvPr>
        </p:nvSpPr>
        <p:spPr>
          <a:xfrm>
            <a:off x="311700" y="19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/>
              <a:t>Acción natural del CO2</a:t>
            </a:r>
            <a:endParaRPr sz="3000"/>
          </a:p>
        </p:txBody>
      </p:sp>
      <p:pic>
        <p:nvPicPr>
          <p:cNvPr descr="ñljhnwrtonh´wsltgknñwtjntgh`ñ.jpg" id="677" name="Shape 6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8125" y="1499250"/>
            <a:ext cx="4299525" cy="287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" name="Shape 6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81050" y="1499250"/>
            <a:ext cx="2756485" cy="287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Composición natural de la atmósfera</a:t>
            </a:r>
            <a:endParaRPr sz="2400"/>
          </a:p>
        </p:txBody>
      </p:sp>
      <p:sp>
        <p:nvSpPr>
          <p:cNvPr id="115" name="Shape 115"/>
          <p:cNvSpPr txBox="1"/>
          <p:nvPr/>
        </p:nvSpPr>
        <p:spPr>
          <a:xfrm>
            <a:off x="1279825" y="1745000"/>
            <a:ext cx="6873600" cy="6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rPr>
              <a:t>Nitrógeno </a:t>
            </a:r>
            <a:r>
              <a:rPr b="1" lang="es" sz="3000">
                <a:solidFill>
                  <a:srgbClr val="1297FF"/>
                </a:solidFill>
                <a:latin typeface="Capriola"/>
                <a:ea typeface="Capriola"/>
                <a:cs typeface="Capriola"/>
                <a:sym typeface="Capriola"/>
              </a:rPr>
              <a:t>78%</a:t>
            </a:r>
            <a:endParaRPr b="1" sz="3000">
              <a:solidFill>
                <a:srgbClr val="1297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116" name="Shape 116"/>
          <p:cNvSpPr txBox="1"/>
          <p:nvPr/>
        </p:nvSpPr>
        <p:spPr>
          <a:xfrm>
            <a:off x="1279825" y="2365650"/>
            <a:ext cx="6873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rPr>
              <a:t>Oxígeno </a:t>
            </a:r>
            <a:r>
              <a:rPr b="1" lang="es" sz="2500">
                <a:solidFill>
                  <a:srgbClr val="1297FF"/>
                </a:solidFill>
                <a:latin typeface="Capriola"/>
                <a:ea typeface="Capriola"/>
                <a:cs typeface="Capriola"/>
                <a:sym typeface="Capriola"/>
              </a:rPr>
              <a:t>21%</a:t>
            </a:r>
            <a:endParaRPr b="1" sz="2500">
              <a:solidFill>
                <a:srgbClr val="1297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117" name="Shape 117"/>
          <p:cNvSpPr txBox="1"/>
          <p:nvPr/>
        </p:nvSpPr>
        <p:spPr>
          <a:xfrm>
            <a:off x="1300172" y="2968650"/>
            <a:ext cx="68736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rPr>
              <a:t>Dióxido de carbono </a:t>
            </a:r>
            <a:r>
              <a:rPr b="1" lang="es" sz="2000">
                <a:solidFill>
                  <a:srgbClr val="1297FF"/>
                </a:solidFill>
                <a:latin typeface="Capriola"/>
                <a:ea typeface="Capriola"/>
                <a:cs typeface="Capriola"/>
                <a:sym typeface="Capriola"/>
              </a:rPr>
              <a:t>0.033%</a:t>
            </a:r>
            <a:endParaRPr b="1" sz="2000">
              <a:solidFill>
                <a:srgbClr val="1297FF"/>
              </a:solidFill>
              <a:latin typeface="Capriola"/>
              <a:ea typeface="Capriola"/>
              <a:cs typeface="Capriola"/>
              <a:sym typeface="Capriola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rPr>
              <a:t> </a:t>
            </a:r>
            <a:endParaRPr sz="2000">
              <a:solidFill>
                <a:srgbClr val="055498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118" name="Shape 118"/>
          <p:cNvSpPr txBox="1"/>
          <p:nvPr/>
        </p:nvSpPr>
        <p:spPr>
          <a:xfrm>
            <a:off x="1300175" y="3426225"/>
            <a:ext cx="72084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rPr>
              <a:t>Otros gases (argón, kriptón, neón y helio, hidrógeno y metano) </a:t>
            </a:r>
            <a:r>
              <a:rPr b="1" lang="es" sz="1500">
                <a:solidFill>
                  <a:srgbClr val="1297FF"/>
                </a:solidFill>
                <a:latin typeface="Capriola"/>
                <a:ea typeface="Capriola"/>
                <a:cs typeface="Capriola"/>
                <a:sym typeface="Capriola"/>
              </a:rPr>
              <a:t>0.967%</a:t>
            </a:r>
            <a:endParaRPr sz="1500">
              <a:solidFill>
                <a:srgbClr val="1297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Shape 683"/>
          <p:cNvSpPr txBox="1"/>
          <p:nvPr>
            <p:ph type="title"/>
          </p:nvPr>
        </p:nvSpPr>
        <p:spPr>
          <a:xfrm>
            <a:off x="311700" y="76200"/>
            <a:ext cx="6757800" cy="625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/>
              <a:t>Ciclo del Carbono</a:t>
            </a:r>
            <a:endParaRPr sz="2500"/>
          </a:p>
        </p:txBody>
      </p:sp>
      <p:pic>
        <p:nvPicPr>
          <p:cNvPr id="684" name="Shape 6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2563" y="1202225"/>
            <a:ext cx="6338876" cy="356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Shape 689"/>
          <p:cNvSpPr txBox="1"/>
          <p:nvPr>
            <p:ph type="title"/>
          </p:nvPr>
        </p:nvSpPr>
        <p:spPr>
          <a:xfrm>
            <a:off x="311700" y="178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/>
              <a:t>Monóxido de carbono</a:t>
            </a:r>
            <a:endParaRPr sz="3000"/>
          </a:p>
        </p:txBody>
      </p:sp>
      <p:grpSp>
        <p:nvGrpSpPr>
          <p:cNvPr id="690" name="Shape 690"/>
          <p:cNvGrpSpPr/>
          <p:nvPr/>
        </p:nvGrpSpPr>
        <p:grpSpPr>
          <a:xfrm>
            <a:off x="2188732" y="1550611"/>
            <a:ext cx="3712510" cy="2876212"/>
            <a:chOff x="6587272" y="1948397"/>
            <a:chExt cx="721941" cy="653284"/>
          </a:xfrm>
        </p:grpSpPr>
        <p:sp>
          <p:nvSpPr>
            <p:cNvPr id="691" name="Shape 691"/>
            <p:cNvSpPr/>
            <p:nvPr/>
          </p:nvSpPr>
          <p:spPr>
            <a:xfrm rot="-2822401">
              <a:off x="6640574" y="2025026"/>
              <a:ext cx="321796" cy="306941"/>
            </a:xfrm>
            <a:prstGeom prst="ellipse">
              <a:avLst/>
            </a:prstGeom>
            <a:solidFill>
              <a:srgbClr val="05549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600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Oxígeno</a:t>
              </a:r>
              <a:endParaRPr b="1" sz="16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692" name="Shape 692"/>
            <p:cNvSpPr/>
            <p:nvPr/>
          </p:nvSpPr>
          <p:spPr>
            <a:xfrm>
              <a:off x="6836113" y="2086880"/>
              <a:ext cx="473100" cy="514800"/>
            </a:xfrm>
            <a:prstGeom prst="ellipse">
              <a:avLst/>
            </a:prstGeom>
            <a:solidFill>
              <a:srgbClr val="666666"/>
            </a:solidFill>
            <a:ln cap="flat" cmpd="sng" w="1905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800">
                  <a:solidFill>
                    <a:srgbClr val="F3F3F3"/>
                  </a:solidFill>
                  <a:latin typeface="Capriola"/>
                  <a:ea typeface="Capriola"/>
                  <a:cs typeface="Capriola"/>
                  <a:sym typeface="Capriola"/>
                </a:rPr>
                <a:t>Carbono</a:t>
              </a:r>
              <a:endParaRPr sz="1800">
                <a:solidFill>
                  <a:srgbClr val="F3F3F3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Shape 697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/>
              <a:t>Óxido Nitroso </a:t>
            </a:r>
            <a:endParaRPr sz="3600"/>
          </a:p>
        </p:txBody>
      </p:sp>
      <p:grpSp>
        <p:nvGrpSpPr>
          <p:cNvPr id="698" name="Shape 698"/>
          <p:cNvGrpSpPr/>
          <p:nvPr/>
        </p:nvGrpSpPr>
        <p:grpSpPr>
          <a:xfrm>
            <a:off x="2183391" y="1679135"/>
            <a:ext cx="4777213" cy="2526404"/>
            <a:chOff x="177129" y="995731"/>
            <a:chExt cx="2920592" cy="1475100"/>
          </a:xfrm>
        </p:grpSpPr>
        <p:sp>
          <p:nvSpPr>
            <p:cNvPr id="699" name="Shape 699"/>
            <p:cNvSpPr/>
            <p:nvPr/>
          </p:nvSpPr>
          <p:spPr>
            <a:xfrm>
              <a:off x="177129" y="1355423"/>
              <a:ext cx="760200" cy="755700"/>
            </a:xfrm>
            <a:prstGeom prst="ellipse">
              <a:avLst/>
            </a:prstGeom>
            <a:solidFill>
              <a:srgbClr val="C27BA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0" name="Shape 700"/>
            <p:cNvSpPr/>
            <p:nvPr/>
          </p:nvSpPr>
          <p:spPr>
            <a:xfrm>
              <a:off x="1613617" y="995731"/>
              <a:ext cx="1484100" cy="1475100"/>
            </a:xfrm>
            <a:prstGeom prst="ellipse">
              <a:avLst/>
            </a:prstGeom>
            <a:solidFill>
              <a:srgbClr val="0B539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1" name="Shape 701"/>
            <p:cNvSpPr txBox="1"/>
            <p:nvPr/>
          </p:nvSpPr>
          <p:spPr>
            <a:xfrm>
              <a:off x="1671822" y="1575507"/>
              <a:ext cx="1425900" cy="43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2400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OXÍGENO</a:t>
              </a:r>
              <a:endParaRPr sz="24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702" name="Shape 702"/>
            <p:cNvSpPr/>
            <p:nvPr/>
          </p:nvSpPr>
          <p:spPr>
            <a:xfrm>
              <a:off x="901304" y="1355423"/>
              <a:ext cx="760200" cy="755700"/>
            </a:xfrm>
            <a:prstGeom prst="ellipse">
              <a:avLst/>
            </a:prstGeom>
            <a:solidFill>
              <a:srgbClr val="C27BA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" name="Shape 703"/>
            <p:cNvSpPr txBox="1"/>
            <p:nvPr/>
          </p:nvSpPr>
          <p:spPr>
            <a:xfrm>
              <a:off x="325323" y="1513675"/>
              <a:ext cx="463800" cy="43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600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N</a:t>
              </a:r>
              <a:endParaRPr sz="36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  <p:sp>
          <p:nvSpPr>
            <p:cNvPr id="704" name="Shape 704"/>
            <p:cNvSpPr txBox="1"/>
            <p:nvPr/>
          </p:nvSpPr>
          <p:spPr>
            <a:xfrm>
              <a:off x="1109618" y="1513675"/>
              <a:ext cx="463800" cy="43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600">
                  <a:solidFill>
                    <a:srgbClr val="FFFFFF"/>
                  </a:solidFill>
                  <a:latin typeface="Capriola"/>
                  <a:ea typeface="Capriola"/>
                  <a:cs typeface="Capriola"/>
                  <a:sym typeface="Capriola"/>
                </a:rPr>
                <a:t>N</a:t>
              </a:r>
              <a:endParaRPr sz="36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Shape 709"/>
          <p:cNvSpPr/>
          <p:nvPr/>
        </p:nvSpPr>
        <p:spPr>
          <a:xfrm>
            <a:off x="4116117" y="4003177"/>
            <a:ext cx="961800" cy="956100"/>
          </a:xfrm>
          <a:prstGeom prst="ellipse">
            <a:avLst/>
          </a:prstGeom>
          <a:solidFill>
            <a:srgbClr val="9FC5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0" name="Shape 710"/>
          <p:cNvSpPr/>
          <p:nvPr/>
        </p:nvSpPr>
        <p:spPr>
          <a:xfrm>
            <a:off x="5513673" y="2646791"/>
            <a:ext cx="961800" cy="956100"/>
          </a:xfrm>
          <a:prstGeom prst="ellipse">
            <a:avLst/>
          </a:prstGeom>
          <a:solidFill>
            <a:srgbClr val="9FC5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1" name="Shape 711"/>
          <p:cNvSpPr/>
          <p:nvPr/>
        </p:nvSpPr>
        <p:spPr>
          <a:xfrm>
            <a:off x="4116117" y="1230321"/>
            <a:ext cx="961800" cy="956100"/>
          </a:xfrm>
          <a:prstGeom prst="ellipse">
            <a:avLst/>
          </a:prstGeom>
          <a:solidFill>
            <a:srgbClr val="9FC5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2" name="Shape 712"/>
          <p:cNvSpPr txBox="1"/>
          <p:nvPr>
            <p:ph type="title"/>
          </p:nvPr>
        </p:nvSpPr>
        <p:spPr>
          <a:xfrm>
            <a:off x="311700" y="150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/>
              <a:t>Metano</a:t>
            </a:r>
            <a:endParaRPr sz="3000"/>
          </a:p>
        </p:txBody>
      </p:sp>
      <p:sp>
        <p:nvSpPr>
          <p:cNvPr id="713" name="Shape 713"/>
          <p:cNvSpPr/>
          <p:nvPr/>
        </p:nvSpPr>
        <p:spPr>
          <a:xfrm>
            <a:off x="2668590" y="2646791"/>
            <a:ext cx="961800" cy="956100"/>
          </a:xfrm>
          <a:prstGeom prst="ellipse">
            <a:avLst/>
          </a:prstGeom>
          <a:solidFill>
            <a:srgbClr val="9FC5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4" name="Shape 714"/>
          <p:cNvSpPr/>
          <p:nvPr/>
        </p:nvSpPr>
        <p:spPr>
          <a:xfrm>
            <a:off x="3388552" y="1923598"/>
            <a:ext cx="2416800" cy="2402400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5" name="Shape 715"/>
          <p:cNvSpPr txBox="1"/>
          <p:nvPr/>
        </p:nvSpPr>
        <p:spPr>
          <a:xfrm>
            <a:off x="3491626" y="2748876"/>
            <a:ext cx="2125500" cy="5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rPr>
              <a:t>CARBONO</a:t>
            </a:r>
            <a:endParaRPr sz="2400">
              <a:solidFill>
                <a:srgbClr val="FFFF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716" name="Shape 716"/>
          <p:cNvSpPr txBox="1"/>
          <p:nvPr/>
        </p:nvSpPr>
        <p:spPr>
          <a:xfrm>
            <a:off x="2801892" y="2846995"/>
            <a:ext cx="586800" cy="5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rPr>
              <a:t>H</a:t>
            </a:r>
            <a:endParaRPr sz="3000">
              <a:solidFill>
                <a:srgbClr val="FFFF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717" name="Shape 717"/>
          <p:cNvSpPr txBox="1"/>
          <p:nvPr/>
        </p:nvSpPr>
        <p:spPr>
          <a:xfrm>
            <a:off x="4252968" y="1317830"/>
            <a:ext cx="586753" cy="5556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rPr>
              <a:t>H</a:t>
            </a:r>
            <a:endParaRPr sz="3000">
              <a:solidFill>
                <a:srgbClr val="FFFF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718" name="Shape 718"/>
          <p:cNvSpPr txBox="1"/>
          <p:nvPr/>
        </p:nvSpPr>
        <p:spPr>
          <a:xfrm>
            <a:off x="5719967" y="2846995"/>
            <a:ext cx="586800" cy="5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rPr>
              <a:t>H</a:t>
            </a:r>
            <a:endParaRPr sz="3000">
              <a:solidFill>
                <a:srgbClr val="FFFF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719" name="Shape 719"/>
          <p:cNvSpPr txBox="1"/>
          <p:nvPr/>
        </p:nvSpPr>
        <p:spPr>
          <a:xfrm>
            <a:off x="4303624" y="4203422"/>
            <a:ext cx="586800" cy="5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rPr>
              <a:t>H</a:t>
            </a:r>
            <a:endParaRPr sz="3000">
              <a:solidFill>
                <a:srgbClr val="FFFF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Shape 724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/>
              <a:t>Formación del metano</a:t>
            </a:r>
            <a:endParaRPr sz="3000"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oio.jpg" id="725" name="Shape 7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9351" y="1779952"/>
            <a:ext cx="3418565" cy="2108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hgj.jpg" id="726" name="Shape 726"/>
          <p:cNvPicPr preferRelativeResize="0"/>
          <p:nvPr/>
        </p:nvPicPr>
        <p:blipFill rotWithShape="1">
          <a:blip r:embed="rId4">
            <a:alphaModFix/>
          </a:blip>
          <a:srcRect b="0" l="14311" r="16618" t="0"/>
          <a:stretch/>
        </p:blipFill>
        <p:spPr>
          <a:xfrm>
            <a:off x="4803725" y="1779950"/>
            <a:ext cx="3650827" cy="210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Shape 731"/>
          <p:cNvSpPr txBox="1"/>
          <p:nvPr>
            <p:ph type="title"/>
          </p:nvPr>
        </p:nvSpPr>
        <p:spPr>
          <a:xfrm>
            <a:off x="311700" y="298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/>
              <a:t>Países con mayor contribución de CO2 por quema de combustibles fósiles en el 2012</a:t>
            </a:r>
            <a:endParaRPr sz="1500"/>
          </a:p>
        </p:txBody>
      </p:sp>
      <p:pic>
        <p:nvPicPr>
          <p:cNvPr id="732" name="Shape 7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64325"/>
            <a:ext cx="8839202" cy="3197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Shape 737"/>
          <p:cNvSpPr txBox="1"/>
          <p:nvPr>
            <p:ph type="title"/>
          </p:nvPr>
        </p:nvSpPr>
        <p:spPr>
          <a:xfrm>
            <a:off x="311700" y="195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/>
              <a:t>Cambios en la temperatura superficial en México y el mundo, 1901-2012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38" name="Shape 7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1138" y="982600"/>
            <a:ext cx="6061736" cy="372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Shape 743"/>
          <p:cNvSpPr txBox="1"/>
          <p:nvPr>
            <p:ph type="title"/>
          </p:nvPr>
        </p:nvSpPr>
        <p:spPr>
          <a:xfrm>
            <a:off x="175550" y="158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/>
              <a:t>Concentración de CO2 en la historia</a:t>
            </a:r>
            <a:endParaRPr sz="3000"/>
          </a:p>
        </p:txBody>
      </p:sp>
      <p:sp>
        <p:nvSpPr>
          <p:cNvPr id="744" name="Shape 74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ñpjpoymjhçòltmhjnzçolyh.jpg" id="745" name="Shape 7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60624"/>
            <a:ext cx="9144000" cy="418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Shape 750"/>
          <p:cNvSpPr/>
          <p:nvPr/>
        </p:nvSpPr>
        <p:spPr>
          <a:xfrm>
            <a:off x="0" y="-13650"/>
            <a:ext cx="9144000" cy="751500"/>
          </a:xfrm>
          <a:prstGeom prst="rect">
            <a:avLst/>
          </a:prstGeom>
          <a:solidFill>
            <a:srgbClr val="05549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51" name="Shape 7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3900" y="892575"/>
            <a:ext cx="7102050" cy="3766999"/>
          </a:xfrm>
          <a:prstGeom prst="rect">
            <a:avLst/>
          </a:prstGeom>
          <a:noFill/>
          <a:ln>
            <a:noFill/>
          </a:ln>
        </p:spPr>
      </p:pic>
      <p:sp>
        <p:nvSpPr>
          <p:cNvPr id="752" name="Shape 752"/>
          <p:cNvSpPr txBox="1"/>
          <p:nvPr/>
        </p:nvSpPr>
        <p:spPr>
          <a:xfrm>
            <a:off x="311700" y="142600"/>
            <a:ext cx="85614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rPr>
              <a:t>Anomalías globales de la temperatura terrestre y </a:t>
            </a:r>
            <a:r>
              <a:rPr lang="es" sz="18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rPr>
              <a:t>oceánica</a:t>
            </a:r>
            <a:endParaRPr sz="1800">
              <a:solidFill>
                <a:srgbClr val="FFFF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Shape 757"/>
          <p:cNvSpPr txBox="1"/>
          <p:nvPr>
            <p:ph type="title"/>
          </p:nvPr>
        </p:nvSpPr>
        <p:spPr>
          <a:xfrm>
            <a:off x="43250" y="239075"/>
            <a:ext cx="8520600" cy="51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Temperatura media anual México 1971-2011</a:t>
            </a:r>
            <a:endParaRPr/>
          </a:p>
        </p:txBody>
      </p:sp>
      <p:pic>
        <p:nvPicPr>
          <p:cNvPr id="758" name="Shape 758"/>
          <p:cNvPicPr preferRelativeResize="0"/>
          <p:nvPr/>
        </p:nvPicPr>
        <p:blipFill rotWithShape="1">
          <a:blip r:embed="rId3">
            <a:alphaModFix/>
          </a:blip>
          <a:srcRect b="9605" l="8873" r="13894" t="12615"/>
          <a:stretch/>
        </p:blipFill>
        <p:spPr>
          <a:xfrm>
            <a:off x="1040350" y="1170600"/>
            <a:ext cx="6526400" cy="3695199"/>
          </a:xfrm>
          <a:prstGeom prst="rect">
            <a:avLst/>
          </a:prstGeom>
          <a:noFill/>
          <a:ln>
            <a:noFill/>
          </a:ln>
        </p:spPr>
      </p:pic>
      <p:sp>
        <p:nvSpPr>
          <p:cNvPr id="759" name="Shape 759"/>
          <p:cNvSpPr txBox="1"/>
          <p:nvPr/>
        </p:nvSpPr>
        <p:spPr>
          <a:xfrm>
            <a:off x="0" y="4789600"/>
            <a:ext cx="4344300" cy="3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chemeClr val="dk1"/>
                </a:solidFill>
                <a:highlight>
                  <a:srgbClr val="FFFFFF"/>
                </a:highlight>
                <a:latin typeface="Capriola"/>
                <a:ea typeface="Capriola"/>
                <a:cs typeface="Capriola"/>
                <a:sym typeface="Capriola"/>
              </a:rPr>
              <a:t>Incremento promedio de temperatura fue de 0.85°C</a:t>
            </a:r>
            <a:endParaRPr sz="1200"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Ozono</a:t>
            </a:r>
            <a:endParaRPr sz="2400"/>
          </a:p>
        </p:txBody>
      </p:sp>
      <p:sp>
        <p:nvSpPr>
          <p:cNvPr id="124" name="Shape 124"/>
          <p:cNvSpPr txBox="1"/>
          <p:nvPr>
            <p:ph type="title"/>
          </p:nvPr>
        </p:nvSpPr>
        <p:spPr>
          <a:xfrm>
            <a:off x="1311775" y="2561500"/>
            <a:ext cx="2055900" cy="85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4800"/>
              <a:t>O</a:t>
            </a:r>
            <a:r>
              <a:rPr lang="es" sz="3000"/>
              <a:t>3</a:t>
            </a:r>
            <a:endParaRPr sz="3000"/>
          </a:p>
        </p:txBody>
      </p:sp>
      <p:grpSp>
        <p:nvGrpSpPr>
          <p:cNvPr id="125" name="Shape 125"/>
          <p:cNvGrpSpPr/>
          <p:nvPr/>
        </p:nvGrpSpPr>
        <p:grpSpPr>
          <a:xfrm>
            <a:off x="3625913" y="1452227"/>
            <a:ext cx="3050804" cy="3072352"/>
            <a:chOff x="7405125" y="1212475"/>
            <a:chExt cx="894900" cy="914200"/>
          </a:xfrm>
        </p:grpSpPr>
        <p:sp>
          <p:nvSpPr>
            <p:cNvPr id="126" name="Shape 126"/>
            <p:cNvSpPr/>
            <p:nvPr/>
          </p:nvSpPr>
          <p:spPr>
            <a:xfrm>
              <a:off x="7405125" y="1422025"/>
              <a:ext cx="552300" cy="559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B539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" name="Shape 127"/>
            <p:cNvSpPr/>
            <p:nvPr/>
          </p:nvSpPr>
          <p:spPr>
            <a:xfrm>
              <a:off x="7747725" y="1566875"/>
              <a:ext cx="552300" cy="559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B539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" name="Shape 128"/>
            <p:cNvSpPr/>
            <p:nvPr/>
          </p:nvSpPr>
          <p:spPr>
            <a:xfrm>
              <a:off x="7747725" y="1212475"/>
              <a:ext cx="552300" cy="559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B539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9" name="Shape 129"/>
          <p:cNvSpPr txBox="1"/>
          <p:nvPr>
            <p:ph type="title"/>
          </p:nvPr>
        </p:nvSpPr>
        <p:spPr>
          <a:xfrm>
            <a:off x="4973000" y="2113900"/>
            <a:ext cx="1587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FFFF"/>
                </a:solidFill>
              </a:rPr>
              <a:t>Oxígeno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30" name="Shape 130"/>
          <p:cNvSpPr txBox="1"/>
          <p:nvPr>
            <p:ph type="title"/>
          </p:nvPr>
        </p:nvSpPr>
        <p:spPr>
          <a:xfrm>
            <a:off x="5047125" y="3518875"/>
            <a:ext cx="1903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FFFF"/>
                </a:solidFill>
              </a:rPr>
              <a:t>Oxígeno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31" name="Shape 131"/>
          <p:cNvSpPr txBox="1"/>
          <p:nvPr>
            <p:ph type="title"/>
          </p:nvPr>
        </p:nvSpPr>
        <p:spPr>
          <a:xfrm>
            <a:off x="3714750" y="2748075"/>
            <a:ext cx="1903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FFFF"/>
                </a:solidFill>
              </a:rPr>
              <a:t>Oxígeno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Shape 764"/>
          <p:cNvSpPr/>
          <p:nvPr/>
        </p:nvSpPr>
        <p:spPr>
          <a:xfrm>
            <a:off x="5162000" y="1209750"/>
            <a:ext cx="3119400" cy="3028800"/>
          </a:xfrm>
          <a:prstGeom prst="roundRect">
            <a:avLst>
              <a:gd fmla="val 16667" name="adj"/>
            </a:avLst>
          </a:prstGeom>
          <a:solidFill>
            <a:srgbClr val="05549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5" name="Shape 765"/>
          <p:cNvSpPr txBox="1"/>
          <p:nvPr>
            <p:ph type="title"/>
          </p:nvPr>
        </p:nvSpPr>
        <p:spPr>
          <a:xfrm>
            <a:off x="5379100" y="1414450"/>
            <a:ext cx="2662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1297FF"/>
                </a:solidFill>
              </a:rPr>
              <a:t>Adaptación</a:t>
            </a:r>
            <a:endParaRPr>
              <a:solidFill>
                <a:srgbClr val="1297FF"/>
              </a:solidFill>
            </a:endParaRPr>
          </a:p>
        </p:txBody>
      </p:sp>
      <p:sp>
        <p:nvSpPr>
          <p:cNvPr id="766" name="Shape 766"/>
          <p:cNvSpPr txBox="1"/>
          <p:nvPr>
            <p:ph type="title"/>
          </p:nvPr>
        </p:nvSpPr>
        <p:spPr>
          <a:xfrm>
            <a:off x="45325" y="286725"/>
            <a:ext cx="8858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/>
              <a:t>Opciones para enfrentar el cambio climático</a:t>
            </a:r>
            <a:endParaRPr sz="2000"/>
          </a:p>
        </p:txBody>
      </p:sp>
      <p:sp>
        <p:nvSpPr>
          <p:cNvPr id="767" name="Shape 767"/>
          <p:cNvSpPr txBox="1"/>
          <p:nvPr/>
        </p:nvSpPr>
        <p:spPr>
          <a:xfrm>
            <a:off x="5379100" y="2117625"/>
            <a:ext cx="2662800" cy="18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2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Estar preparado para </a:t>
            </a:r>
            <a:r>
              <a:rPr b="1" lang="es" sz="22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enfrentar los efectos y daños</a:t>
            </a:r>
            <a:r>
              <a:rPr lang="es" sz="22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 del cambio climático</a:t>
            </a:r>
            <a:endParaRPr sz="22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768" name="Shape 768"/>
          <p:cNvSpPr/>
          <p:nvPr/>
        </p:nvSpPr>
        <p:spPr>
          <a:xfrm>
            <a:off x="849325" y="1209750"/>
            <a:ext cx="3119400" cy="30288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769" name="Shape 769"/>
          <p:cNvSpPr txBox="1"/>
          <p:nvPr>
            <p:ph type="title"/>
          </p:nvPr>
        </p:nvSpPr>
        <p:spPr>
          <a:xfrm>
            <a:off x="1066425" y="1414450"/>
            <a:ext cx="2662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055498"/>
                </a:solidFill>
              </a:rPr>
              <a:t>Mitigación</a:t>
            </a:r>
            <a:endParaRPr>
              <a:solidFill>
                <a:srgbClr val="055498"/>
              </a:solidFill>
            </a:endParaRPr>
          </a:p>
        </p:txBody>
      </p:sp>
      <p:sp>
        <p:nvSpPr>
          <p:cNvPr id="770" name="Shape 770"/>
          <p:cNvSpPr txBox="1"/>
          <p:nvPr/>
        </p:nvSpPr>
        <p:spPr>
          <a:xfrm>
            <a:off x="1066425" y="2117625"/>
            <a:ext cx="2662800" cy="18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200">
                <a:latin typeface="Ubuntu"/>
                <a:ea typeface="Ubuntu"/>
                <a:cs typeface="Ubuntu"/>
                <a:sym typeface="Ubuntu"/>
              </a:rPr>
              <a:t>Reducir las emisiones</a:t>
            </a:r>
            <a:r>
              <a:rPr lang="es" sz="2200">
                <a:latin typeface="Ubuntu"/>
                <a:ea typeface="Ubuntu"/>
                <a:cs typeface="Ubuntu"/>
                <a:sym typeface="Ubuntu"/>
              </a:rPr>
              <a:t> de Gases de Efecto Invernadero (GEI) a la atmósfera</a:t>
            </a:r>
            <a:endParaRPr sz="2200"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Shape 775"/>
          <p:cNvSpPr/>
          <p:nvPr/>
        </p:nvSpPr>
        <p:spPr>
          <a:xfrm>
            <a:off x="-47825" y="-34150"/>
            <a:ext cx="9282900" cy="52461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76" name="Shape 776" title="Cambio Climático (Adaptación y mitigación)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06013" y="422263"/>
            <a:ext cx="5731975" cy="429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Shape 781"/>
          <p:cNvSpPr/>
          <p:nvPr/>
        </p:nvSpPr>
        <p:spPr>
          <a:xfrm>
            <a:off x="-47825" y="-34150"/>
            <a:ext cx="9282900" cy="52461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82" name="Shape 782" title="Vecinos de Florida temen el aumento de nivel del mar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00225" y="435225"/>
            <a:ext cx="5620475" cy="421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Shape 787"/>
          <p:cNvSpPr/>
          <p:nvPr/>
        </p:nvSpPr>
        <p:spPr>
          <a:xfrm>
            <a:off x="-47825" y="-34150"/>
            <a:ext cx="9282900" cy="52461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88" name="Shape 788" title="NASA - Six Decades of a Warming Earth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06775" y="250575"/>
            <a:ext cx="5930425" cy="444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92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Shape 793"/>
          <p:cNvSpPr txBox="1"/>
          <p:nvPr/>
        </p:nvSpPr>
        <p:spPr>
          <a:xfrm>
            <a:off x="0" y="3241775"/>
            <a:ext cx="4576500" cy="157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Gases de efecto invernadero</a:t>
            </a:r>
            <a:endParaRPr sz="36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794" name="Shape 794"/>
          <p:cNvSpPr txBox="1"/>
          <p:nvPr/>
        </p:nvSpPr>
        <p:spPr>
          <a:xfrm>
            <a:off x="4760950" y="149125"/>
            <a:ext cx="26298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9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795" name="Shape 795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966700" y="4542986"/>
            <a:ext cx="792469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.png" id="796" name="Shape 7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0113" y="1293225"/>
            <a:ext cx="2832527" cy="19827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Funciones de la capa de ozono</a:t>
            </a:r>
            <a:endParaRPr/>
          </a:p>
        </p:txBody>
      </p:sp>
      <p:sp>
        <p:nvSpPr>
          <p:cNvPr id="137" name="Shape 137"/>
          <p:cNvSpPr txBox="1"/>
          <p:nvPr/>
        </p:nvSpPr>
        <p:spPr>
          <a:xfrm>
            <a:off x="148950" y="1051725"/>
            <a:ext cx="8846100" cy="49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None/>
            </a:pPr>
            <a:r>
              <a:rPr lang="es" sz="1800">
                <a:solidFill>
                  <a:srgbClr val="222222"/>
                </a:solidFill>
                <a:highlight>
                  <a:srgbClr val="FFFFFF"/>
                </a:highlight>
                <a:latin typeface="Capriola"/>
                <a:ea typeface="Capriola"/>
                <a:cs typeface="Capriola"/>
                <a:sym typeface="Capriola"/>
              </a:rPr>
              <a:t>Absorbe del 97 % al 99 % de la radiación ultravioleta de alta frecuencia.</a:t>
            </a:r>
            <a:endParaRPr sz="1800">
              <a:solidFill>
                <a:srgbClr val="222222"/>
              </a:solidFill>
              <a:highlight>
                <a:srgbClr val="FFFFFF"/>
              </a:highlight>
              <a:latin typeface="Capriola"/>
              <a:ea typeface="Capriola"/>
              <a:cs typeface="Capriola"/>
              <a:sym typeface="Capriola"/>
            </a:endParaRPr>
          </a:p>
        </p:txBody>
      </p:sp>
      <p:pic>
        <p:nvPicPr>
          <p:cNvPr id="138" name="Shape 1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873425"/>
            <a:ext cx="8552660" cy="28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Shape 143"/>
          <p:cNvGrpSpPr/>
          <p:nvPr/>
        </p:nvGrpSpPr>
        <p:grpSpPr>
          <a:xfrm>
            <a:off x="5485071" y="937815"/>
            <a:ext cx="1999126" cy="2619893"/>
            <a:chOff x="3246525" y="1063075"/>
            <a:chExt cx="2712150" cy="3554325"/>
          </a:xfrm>
        </p:grpSpPr>
        <p:cxnSp>
          <p:nvCxnSpPr>
            <p:cNvPr id="144" name="Shape 144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5" name="Shape 145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6" name="Shape 146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7" name="Shape 147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48" name="Shape 148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C</a:t>
              </a:r>
              <a:endParaRPr sz="3000"/>
            </a:p>
          </p:txBody>
        </p:sp>
        <p:sp>
          <p:nvSpPr>
            <p:cNvPr id="149" name="Shape 149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D5A6BD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500"/>
                <a:t> </a:t>
              </a:r>
              <a:r>
                <a:rPr lang="es" sz="1500"/>
                <a:t>F</a:t>
              </a:r>
              <a:endParaRPr sz="1500"/>
            </a:p>
          </p:txBody>
        </p:sp>
        <p:sp>
          <p:nvSpPr>
            <p:cNvPr id="150" name="Shape 150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500"/>
                <a:t>Cl</a:t>
              </a:r>
              <a:endParaRPr sz="1500"/>
            </a:p>
          </p:txBody>
        </p:sp>
        <p:sp>
          <p:nvSpPr>
            <p:cNvPr id="151" name="Shape 151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D5A6BD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500"/>
                <a:t> </a:t>
              </a:r>
              <a:r>
                <a:rPr lang="es" sz="1500"/>
                <a:t>F</a:t>
              </a:r>
              <a:endParaRPr sz="1500"/>
            </a:p>
          </p:txBody>
        </p:sp>
        <p:sp>
          <p:nvSpPr>
            <p:cNvPr id="152" name="Shape 152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500"/>
                <a:t>Cl</a:t>
              </a:r>
              <a:endParaRPr sz="1500"/>
            </a:p>
          </p:txBody>
        </p:sp>
      </p:grpSp>
      <p:sp>
        <p:nvSpPr>
          <p:cNvPr id="153" name="Shape 153"/>
          <p:cNvSpPr txBox="1"/>
          <p:nvPr>
            <p:ph idx="4294967295" type="title"/>
          </p:nvPr>
        </p:nvSpPr>
        <p:spPr>
          <a:xfrm>
            <a:off x="738875" y="1507025"/>
            <a:ext cx="3014700" cy="139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/>
              <a:t>Clorofluorocarbonos</a:t>
            </a:r>
            <a:endParaRPr sz="3600"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154" name="Shape 154"/>
          <p:cNvSpPr/>
          <p:nvPr/>
        </p:nvSpPr>
        <p:spPr>
          <a:xfrm>
            <a:off x="4051563" y="2049569"/>
            <a:ext cx="875400" cy="381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539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Daños a la capa de ozono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rrqegqergerg.jpg" id="160" name="Shape 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32625" y="1397775"/>
            <a:ext cx="3234400" cy="323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Shape 161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/>
              <a:t>¿Dónde los encontramos?</a:t>
            </a:r>
            <a:endParaRPr sz="2000"/>
          </a:p>
        </p:txBody>
      </p:sp>
      <p:pic>
        <p:nvPicPr>
          <p:cNvPr descr="fougherg.jpg" id="162" name="Shape 1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3553" y="1889275"/>
            <a:ext cx="2554647" cy="2097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kghpgj.png" id="163" name="Shape 163"/>
          <p:cNvPicPr preferRelativeResize="0"/>
          <p:nvPr/>
        </p:nvPicPr>
        <p:blipFill rotWithShape="1">
          <a:blip r:embed="rId5">
            <a:alphaModFix/>
          </a:blip>
          <a:srcRect b="0" l="0" r="15554" t="0"/>
          <a:stretch/>
        </p:blipFill>
        <p:spPr>
          <a:xfrm>
            <a:off x="5680125" y="1889275"/>
            <a:ext cx="3157200" cy="209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Efectos de los CFC’s a la capa de ozono</a:t>
            </a:r>
            <a:endParaRPr/>
          </a:p>
        </p:txBody>
      </p:sp>
      <p:pic>
        <p:nvPicPr>
          <p:cNvPr id="169" name="Shape 1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9775" y="1052325"/>
            <a:ext cx="5744434" cy="3994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Shape 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83437" y="1632149"/>
            <a:ext cx="2755600" cy="275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Shape 175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Ruptura de la capa de ozono</a:t>
            </a:r>
            <a:endParaRPr/>
          </a:p>
        </p:txBody>
      </p:sp>
      <p:sp>
        <p:nvSpPr>
          <p:cNvPr id="176" name="Shape 176"/>
          <p:cNvSpPr/>
          <p:nvPr/>
        </p:nvSpPr>
        <p:spPr>
          <a:xfrm>
            <a:off x="2784857" y="1088050"/>
            <a:ext cx="3916754" cy="3843764"/>
          </a:xfrm>
          <a:prstGeom prst="donut">
            <a:avLst>
              <a:gd fmla="val 5630" name="adj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7" name="Shape 177"/>
          <p:cNvGrpSpPr/>
          <p:nvPr/>
        </p:nvGrpSpPr>
        <p:grpSpPr>
          <a:xfrm rot="-3969644">
            <a:off x="3916248" y="4245750"/>
            <a:ext cx="262127" cy="355481"/>
            <a:chOff x="3246525" y="1063075"/>
            <a:chExt cx="2712150" cy="3554325"/>
          </a:xfrm>
        </p:grpSpPr>
        <p:cxnSp>
          <p:nvCxnSpPr>
            <p:cNvPr id="178" name="Shape 17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79" name="Shape 17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80" name="Shape 18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81" name="Shape 18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82" name="Shape 18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183" name="Shape 18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184" name="Shape 18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185" name="Shape 18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186" name="Shape 18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187" name="Shape 187"/>
          <p:cNvGrpSpPr/>
          <p:nvPr/>
        </p:nvGrpSpPr>
        <p:grpSpPr>
          <a:xfrm rot="-2886448">
            <a:off x="3532399" y="3965677"/>
            <a:ext cx="261261" cy="356389"/>
            <a:chOff x="3246525" y="1063075"/>
            <a:chExt cx="2712150" cy="3554325"/>
          </a:xfrm>
        </p:grpSpPr>
        <p:cxnSp>
          <p:nvCxnSpPr>
            <p:cNvPr id="188" name="Shape 18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89" name="Shape 18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90" name="Shape 19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91" name="Shape 19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92" name="Shape 19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193" name="Shape 19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194" name="Shape 19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195" name="Shape 19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196" name="Shape 19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197" name="Shape 197"/>
          <p:cNvGrpSpPr/>
          <p:nvPr/>
        </p:nvGrpSpPr>
        <p:grpSpPr>
          <a:xfrm rot="2719267">
            <a:off x="3666078" y="1599651"/>
            <a:ext cx="260984" cy="356618"/>
            <a:chOff x="3246525" y="1063075"/>
            <a:chExt cx="2712150" cy="3554325"/>
          </a:xfrm>
        </p:grpSpPr>
        <p:cxnSp>
          <p:nvCxnSpPr>
            <p:cNvPr id="198" name="Shape 19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99" name="Shape 19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00" name="Shape 20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01" name="Shape 20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02" name="Shape 20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203" name="Shape 20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04" name="Shape 20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205" name="Shape 20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06" name="Shape 20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207" name="Shape 207"/>
          <p:cNvGrpSpPr/>
          <p:nvPr/>
        </p:nvGrpSpPr>
        <p:grpSpPr>
          <a:xfrm rot="-954380">
            <a:off x="3240710" y="3595086"/>
            <a:ext cx="260014" cy="358093"/>
            <a:chOff x="3246525" y="1063075"/>
            <a:chExt cx="2712150" cy="3554325"/>
          </a:xfrm>
        </p:grpSpPr>
        <p:cxnSp>
          <p:nvCxnSpPr>
            <p:cNvPr id="208" name="Shape 20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09" name="Shape 20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10" name="Shape 21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11" name="Shape 21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12" name="Shape 21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213" name="Shape 21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14" name="Shape 21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215" name="Shape 21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16" name="Shape 21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217" name="Shape 217"/>
          <p:cNvGrpSpPr/>
          <p:nvPr/>
        </p:nvGrpSpPr>
        <p:grpSpPr>
          <a:xfrm rot="2224219">
            <a:off x="3375174" y="1898829"/>
            <a:ext cx="260653" cy="357212"/>
            <a:chOff x="3246525" y="1063075"/>
            <a:chExt cx="2712150" cy="3554325"/>
          </a:xfrm>
        </p:grpSpPr>
        <p:cxnSp>
          <p:nvCxnSpPr>
            <p:cNvPr id="218" name="Shape 21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19" name="Shape 21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20" name="Shape 22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21" name="Shape 22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22" name="Shape 22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223" name="Shape 22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24" name="Shape 22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225" name="Shape 22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26" name="Shape 22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227" name="Shape 227"/>
          <p:cNvGrpSpPr/>
          <p:nvPr/>
        </p:nvGrpSpPr>
        <p:grpSpPr>
          <a:xfrm>
            <a:off x="3102758" y="3175032"/>
            <a:ext cx="259601" cy="358638"/>
            <a:chOff x="3246525" y="1063075"/>
            <a:chExt cx="2712150" cy="3554325"/>
          </a:xfrm>
        </p:grpSpPr>
        <p:cxnSp>
          <p:nvCxnSpPr>
            <p:cNvPr id="228" name="Shape 22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29" name="Shape 22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30" name="Shape 23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31" name="Shape 23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32" name="Shape 23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233" name="Shape 23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34" name="Shape 23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235" name="Shape 23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36" name="Shape 23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237" name="Shape 237"/>
          <p:cNvGrpSpPr/>
          <p:nvPr/>
        </p:nvGrpSpPr>
        <p:grpSpPr>
          <a:xfrm rot="1060845">
            <a:off x="3042445" y="2749266"/>
            <a:ext cx="259888" cy="358377"/>
            <a:chOff x="3246525" y="1063075"/>
            <a:chExt cx="2712150" cy="3554325"/>
          </a:xfrm>
        </p:grpSpPr>
        <p:cxnSp>
          <p:nvCxnSpPr>
            <p:cNvPr id="238" name="Shape 23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39" name="Shape 23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40" name="Shape 24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41" name="Shape 24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42" name="Shape 24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243" name="Shape 24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44" name="Shape 24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245" name="Shape 24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46" name="Shape 24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247" name="Shape 247"/>
          <p:cNvGrpSpPr/>
          <p:nvPr/>
        </p:nvGrpSpPr>
        <p:grpSpPr>
          <a:xfrm rot="968748">
            <a:off x="3146532" y="2330326"/>
            <a:ext cx="259817" cy="358301"/>
            <a:chOff x="3246525" y="1063075"/>
            <a:chExt cx="2712150" cy="3554325"/>
          </a:xfrm>
        </p:grpSpPr>
        <p:cxnSp>
          <p:nvCxnSpPr>
            <p:cNvPr id="248" name="Shape 24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49" name="Shape 24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50" name="Shape 25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51" name="Shape 25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52" name="Shape 25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253" name="Shape 25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54" name="Shape 25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255" name="Shape 25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56" name="Shape 25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257" name="Shape 257"/>
          <p:cNvGrpSpPr/>
          <p:nvPr/>
        </p:nvGrpSpPr>
        <p:grpSpPr>
          <a:xfrm rot="-5011407">
            <a:off x="4424007" y="4399088"/>
            <a:ext cx="262470" cy="354794"/>
            <a:chOff x="3246525" y="1063075"/>
            <a:chExt cx="2712150" cy="3554325"/>
          </a:xfrm>
        </p:grpSpPr>
        <p:cxnSp>
          <p:nvCxnSpPr>
            <p:cNvPr id="258" name="Shape 25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59" name="Shape 25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60" name="Shape 26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61" name="Shape 26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62" name="Shape 26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263" name="Shape 26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64" name="Shape 26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265" name="Shape 26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66" name="Shape 26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267" name="Shape 267"/>
          <p:cNvGrpSpPr/>
          <p:nvPr/>
        </p:nvGrpSpPr>
        <p:grpSpPr>
          <a:xfrm rot="-6278279">
            <a:off x="4982442" y="4377179"/>
            <a:ext cx="262383" cy="355074"/>
            <a:chOff x="3246525" y="1063075"/>
            <a:chExt cx="2712150" cy="3554325"/>
          </a:xfrm>
        </p:grpSpPr>
        <p:cxnSp>
          <p:nvCxnSpPr>
            <p:cNvPr id="268" name="Shape 26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69" name="Shape 26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70" name="Shape 27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71" name="Shape 27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72" name="Shape 27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273" name="Shape 27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74" name="Shape 27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275" name="Shape 27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76" name="Shape 27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277" name="Shape 277"/>
          <p:cNvGrpSpPr/>
          <p:nvPr/>
        </p:nvGrpSpPr>
        <p:grpSpPr>
          <a:xfrm rot="-7467180">
            <a:off x="5497748" y="4154022"/>
            <a:ext cx="261659" cy="355935"/>
            <a:chOff x="3246525" y="1063075"/>
            <a:chExt cx="2712150" cy="3554325"/>
          </a:xfrm>
        </p:grpSpPr>
        <p:cxnSp>
          <p:nvCxnSpPr>
            <p:cNvPr id="278" name="Shape 27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79" name="Shape 27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80" name="Shape 28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81" name="Shape 28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82" name="Shape 28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283" name="Shape 28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84" name="Shape 28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285" name="Shape 28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86" name="Shape 28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287" name="Shape 287"/>
          <p:cNvGrpSpPr/>
          <p:nvPr/>
        </p:nvGrpSpPr>
        <p:grpSpPr>
          <a:xfrm rot="-8610205">
            <a:off x="5819982" y="3788968"/>
            <a:ext cx="260839" cy="357530"/>
            <a:chOff x="3246525" y="1063075"/>
            <a:chExt cx="2712150" cy="3554325"/>
          </a:xfrm>
        </p:grpSpPr>
        <p:cxnSp>
          <p:nvCxnSpPr>
            <p:cNvPr id="288" name="Shape 28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89" name="Shape 28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90" name="Shape 29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91" name="Shape 29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92" name="Shape 29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293" name="Shape 29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94" name="Shape 29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295" name="Shape 29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296" name="Shape 29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297" name="Shape 297"/>
          <p:cNvGrpSpPr/>
          <p:nvPr/>
        </p:nvGrpSpPr>
        <p:grpSpPr>
          <a:xfrm rot="-9936816">
            <a:off x="6106441" y="3360038"/>
            <a:ext cx="259922" cy="358466"/>
            <a:chOff x="3246525" y="1063075"/>
            <a:chExt cx="2712150" cy="3554325"/>
          </a:xfrm>
        </p:grpSpPr>
        <p:cxnSp>
          <p:nvCxnSpPr>
            <p:cNvPr id="298" name="Shape 29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99" name="Shape 29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00" name="Shape 30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01" name="Shape 30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02" name="Shape 30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303" name="Shape 30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04" name="Shape 30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305" name="Shape 30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06" name="Shape 30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307" name="Shape 307"/>
          <p:cNvGrpSpPr/>
          <p:nvPr/>
        </p:nvGrpSpPr>
        <p:grpSpPr>
          <a:xfrm rot="-10227593">
            <a:off x="6187476" y="2955475"/>
            <a:ext cx="259768" cy="358556"/>
            <a:chOff x="3246525" y="1063075"/>
            <a:chExt cx="2712150" cy="3554325"/>
          </a:xfrm>
        </p:grpSpPr>
        <p:cxnSp>
          <p:nvCxnSpPr>
            <p:cNvPr id="308" name="Shape 30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09" name="Shape 30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10" name="Shape 31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11" name="Shape 31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12" name="Shape 31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313" name="Shape 31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14" name="Shape 31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315" name="Shape 31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16" name="Shape 31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317" name="Shape 317"/>
          <p:cNvGrpSpPr/>
          <p:nvPr/>
        </p:nvGrpSpPr>
        <p:grpSpPr>
          <a:xfrm rot="9811496">
            <a:off x="6149369" y="2512731"/>
            <a:ext cx="259999" cy="358430"/>
            <a:chOff x="3246525" y="1063075"/>
            <a:chExt cx="2712150" cy="3554325"/>
          </a:xfrm>
        </p:grpSpPr>
        <p:cxnSp>
          <p:nvCxnSpPr>
            <p:cNvPr id="318" name="Shape 31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19" name="Shape 31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20" name="Shape 32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21" name="Shape 32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22" name="Shape 32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323" name="Shape 32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24" name="Shape 32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325" name="Shape 32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26" name="Shape 32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327" name="Shape 327"/>
          <p:cNvGrpSpPr/>
          <p:nvPr/>
        </p:nvGrpSpPr>
        <p:grpSpPr>
          <a:xfrm rot="9283969">
            <a:off x="6019943" y="2085619"/>
            <a:ext cx="260279" cy="358190"/>
            <a:chOff x="3246525" y="1063075"/>
            <a:chExt cx="2712150" cy="3554325"/>
          </a:xfrm>
        </p:grpSpPr>
        <p:cxnSp>
          <p:nvCxnSpPr>
            <p:cNvPr id="328" name="Shape 32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29" name="Shape 32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30" name="Shape 33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31" name="Shape 33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32" name="Shape 33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333" name="Shape 33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34" name="Shape 33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335" name="Shape 33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36" name="Shape 33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337" name="Shape 337"/>
          <p:cNvGrpSpPr/>
          <p:nvPr/>
        </p:nvGrpSpPr>
        <p:grpSpPr>
          <a:xfrm rot="7096623">
            <a:off x="5651840" y="1667594"/>
            <a:ext cx="261856" cy="355760"/>
            <a:chOff x="3246525" y="1063075"/>
            <a:chExt cx="2712150" cy="3554325"/>
          </a:xfrm>
        </p:grpSpPr>
        <p:cxnSp>
          <p:nvCxnSpPr>
            <p:cNvPr id="338" name="Shape 33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39" name="Shape 33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40" name="Shape 34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41" name="Shape 34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42" name="Shape 34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343" name="Shape 34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44" name="Shape 34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345" name="Shape 34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46" name="Shape 34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347" name="Shape 347"/>
          <p:cNvGrpSpPr/>
          <p:nvPr/>
        </p:nvGrpSpPr>
        <p:grpSpPr>
          <a:xfrm rot="-3969644">
            <a:off x="5218946" y="1420814"/>
            <a:ext cx="262127" cy="355481"/>
            <a:chOff x="3246525" y="1063075"/>
            <a:chExt cx="2712150" cy="3554325"/>
          </a:xfrm>
        </p:grpSpPr>
        <p:cxnSp>
          <p:nvCxnSpPr>
            <p:cNvPr id="348" name="Shape 34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49" name="Shape 34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50" name="Shape 35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51" name="Shape 35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52" name="Shape 35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353" name="Shape 35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54" name="Shape 35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355" name="Shape 35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56" name="Shape 35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357" name="Shape 357"/>
          <p:cNvGrpSpPr/>
          <p:nvPr/>
        </p:nvGrpSpPr>
        <p:grpSpPr>
          <a:xfrm rot="-7193325">
            <a:off x="4068605" y="1379470"/>
            <a:ext cx="261705" cy="355744"/>
            <a:chOff x="3246525" y="1063075"/>
            <a:chExt cx="2712150" cy="3554325"/>
          </a:xfrm>
        </p:grpSpPr>
        <p:cxnSp>
          <p:nvCxnSpPr>
            <p:cNvPr id="358" name="Shape 35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59" name="Shape 35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60" name="Shape 36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61" name="Shape 36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62" name="Shape 36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363" name="Shape 36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64" name="Shape 36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365" name="Shape 36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66" name="Shape 36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grpSp>
        <p:nvGrpSpPr>
          <p:cNvPr id="367" name="Shape 367"/>
          <p:cNvGrpSpPr/>
          <p:nvPr/>
        </p:nvGrpSpPr>
        <p:grpSpPr>
          <a:xfrm rot="-6008963">
            <a:off x="4645386" y="1303916"/>
            <a:ext cx="262427" cy="354927"/>
            <a:chOff x="3246525" y="1063075"/>
            <a:chExt cx="2712150" cy="3554325"/>
          </a:xfrm>
        </p:grpSpPr>
        <p:cxnSp>
          <p:nvCxnSpPr>
            <p:cNvPr id="368" name="Shape 368"/>
            <p:cNvCxnSpPr/>
            <p:nvPr/>
          </p:nvCxnSpPr>
          <p:spPr>
            <a:xfrm flipH="1">
              <a:off x="3738625" y="3371250"/>
              <a:ext cx="544500" cy="599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69" name="Shape 369"/>
            <p:cNvCxnSpPr/>
            <p:nvPr/>
          </p:nvCxnSpPr>
          <p:spPr>
            <a:xfrm>
              <a:off x="4880175" y="3253625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70" name="Shape 370"/>
            <p:cNvCxnSpPr/>
            <p:nvPr/>
          </p:nvCxnSpPr>
          <p:spPr>
            <a:xfrm>
              <a:off x="3875000" y="1672750"/>
              <a:ext cx="529500" cy="5370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71" name="Shape 371"/>
            <p:cNvCxnSpPr/>
            <p:nvPr/>
          </p:nvCxnSpPr>
          <p:spPr>
            <a:xfrm flipH="1">
              <a:off x="4803975" y="1739725"/>
              <a:ext cx="495900" cy="545700"/>
            </a:xfrm>
            <a:prstGeom prst="straightConnector1">
              <a:avLst/>
            </a:prstGeom>
            <a:noFill/>
            <a:ln cap="flat" cmpd="sng" w="3810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72" name="Shape 372"/>
            <p:cNvSpPr/>
            <p:nvPr/>
          </p:nvSpPr>
          <p:spPr>
            <a:xfrm>
              <a:off x="3738625" y="2004475"/>
              <a:ext cx="1648800" cy="15582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6000"/>
                <a:t> </a:t>
              </a:r>
              <a:endParaRPr sz="6000"/>
            </a:p>
          </p:txBody>
        </p:sp>
        <p:sp>
          <p:nvSpPr>
            <p:cNvPr id="373" name="Shape 373"/>
            <p:cNvSpPr/>
            <p:nvPr/>
          </p:nvSpPr>
          <p:spPr>
            <a:xfrm>
              <a:off x="353242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74" name="Shape 374"/>
            <p:cNvSpPr/>
            <p:nvPr/>
          </p:nvSpPr>
          <p:spPr>
            <a:xfrm>
              <a:off x="324652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  <p:sp>
          <p:nvSpPr>
            <p:cNvPr id="375" name="Shape 375"/>
            <p:cNvSpPr/>
            <p:nvPr/>
          </p:nvSpPr>
          <p:spPr>
            <a:xfrm>
              <a:off x="4803975" y="1063075"/>
              <a:ext cx="811500" cy="789000"/>
            </a:xfrm>
            <a:prstGeom prst="ellipse">
              <a:avLst/>
            </a:prstGeom>
            <a:solidFill>
              <a:srgbClr val="FF00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000"/>
                <a:t> </a:t>
              </a:r>
              <a:endParaRPr sz="3000"/>
            </a:p>
          </p:txBody>
        </p:sp>
        <p:sp>
          <p:nvSpPr>
            <p:cNvPr id="376" name="Shape 376"/>
            <p:cNvSpPr/>
            <p:nvPr/>
          </p:nvSpPr>
          <p:spPr>
            <a:xfrm>
              <a:off x="4880175" y="3601600"/>
              <a:ext cx="1078500" cy="1015800"/>
            </a:xfrm>
            <a:prstGeom prst="ellipse">
              <a:avLst/>
            </a:prstGeom>
            <a:solidFill>
              <a:srgbClr val="6AA84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/>
            </a:p>
          </p:txBody>
        </p:sp>
      </p:grpSp>
      <p:sp>
        <p:nvSpPr>
          <p:cNvPr id="377" name="Shape 377"/>
          <p:cNvSpPr/>
          <p:nvPr/>
        </p:nvSpPr>
        <p:spPr>
          <a:xfrm rot="-2773590">
            <a:off x="6077295" y="1700479"/>
            <a:ext cx="342066" cy="458006"/>
          </a:xfrm>
          <a:prstGeom prst="doubleWave">
            <a:avLst>
              <a:gd fmla="val 6250" name="adj1"/>
              <a:gd fmla="val -10000" name="adj2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Shape 378"/>
          <p:cNvSpPr/>
          <p:nvPr/>
        </p:nvSpPr>
        <p:spPr>
          <a:xfrm rot="725714">
            <a:off x="6325494" y="3353742"/>
            <a:ext cx="334919" cy="467285"/>
          </a:xfrm>
          <a:prstGeom prst="doubleWave">
            <a:avLst>
              <a:gd fmla="val 6250" name="adj1"/>
              <a:gd fmla="val -10000" name="adj2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Shape 379"/>
          <p:cNvSpPr/>
          <p:nvPr/>
        </p:nvSpPr>
        <p:spPr>
          <a:xfrm rot="725714">
            <a:off x="2725195" y="2505012"/>
            <a:ext cx="334919" cy="467285"/>
          </a:xfrm>
          <a:prstGeom prst="doubleWave">
            <a:avLst>
              <a:gd fmla="val 6250" name="adj1"/>
              <a:gd fmla="val -10000" name="adj2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80" name="Shape 380"/>
          <p:cNvGrpSpPr/>
          <p:nvPr/>
        </p:nvGrpSpPr>
        <p:grpSpPr>
          <a:xfrm rot="-4287666">
            <a:off x="6248312" y="1124842"/>
            <a:ext cx="238827" cy="249041"/>
            <a:chOff x="7237851" y="1433145"/>
            <a:chExt cx="721128" cy="689973"/>
          </a:xfrm>
        </p:grpSpPr>
        <p:sp>
          <p:nvSpPr>
            <p:cNvPr id="381" name="Shape 381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Shape 382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83" name="Shape 383"/>
          <p:cNvGrpSpPr/>
          <p:nvPr/>
        </p:nvGrpSpPr>
        <p:grpSpPr>
          <a:xfrm rot="-2846121">
            <a:off x="6152868" y="1370755"/>
            <a:ext cx="238805" cy="248998"/>
            <a:chOff x="7237851" y="1433145"/>
            <a:chExt cx="721128" cy="689973"/>
          </a:xfrm>
        </p:grpSpPr>
        <p:sp>
          <p:nvSpPr>
            <p:cNvPr id="384" name="Shape 384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Shape 385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86" name="Shape 386"/>
          <p:cNvGrpSpPr/>
          <p:nvPr/>
        </p:nvGrpSpPr>
        <p:grpSpPr>
          <a:xfrm rot="3690496">
            <a:off x="6709454" y="2107118"/>
            <a:ext cx="238848" cy="249030"/>
            <a:chOff x="7237851" y="1433145"/>
            <a:chExt cx="721128" cy="689973"/>
          </a:xfrm>
        </p:grpSpPr>
        <p:sp>
          <p:nvSpPr>
            <p:cNvPr id="387" name="Shape 387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Shape 388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89" name="Shape 389"/>
          <p:cNvGrpSpPr/>
          <p:nvPr/>
        </p:nvGrpSpPr>
        <p:grpSpPr>
          <a:xfrm rot="1708097">
            <a:off x="6905425" y="1776372"/>
            <a:ext cx="238877" cy="249025"/>
            <a:chOff x="7237851" y="1433145"/>
            <a:chExt cx="721128" cy="689973"/>
          </a:xfrm>
        </p:grpSpPr>
        <p:sp>
          <p:nvSpPr>
            <p:cNvPr id="390" name="Shape 390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Shape 391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92" name="Shape 392"/>
          <p:cNvGrpSpPr/>
          <p:nvPr/>
        </p:nvGrpSpPr>
        <p:grpSpPr>
          <a:xfrm rot="3267739">
            <a:off x="7102901" y="1988706"/>
            <a:ext cx="238830" cy="248997"/>
            <a:chOff x="7237851" y="1433145"/>
            <a:chExt cx="721128" cy="689973"/>
          </a:xfrm>
        </p:grpSpPr>
        <p:sp>
          <p:nvSpPr>
            <p:cNvPr id="393" name="Shape 393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Shape 394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95" name="Shape 395"/>
          <p:cNvGrpSpPr/>
          <p:nvPr/>
        </p:nvGrpSpPr>
        <p:grpSpPr>
          <a:xfrm rot="-3029343">
            <a:off x="6497354" y="1042649"/>
            <a:ext cx="238817" cy="249040"/>
            <a:chOff x="7237851" y="1433145"/>
            <a:chExt cx="721128" cy="689973"/>
          </a:xfrm>
        </p:grpSpPr>
        <p:sp>
          <p:nvSpPr>
            <p:cNvPr id="396" name="Shape 396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Shape 397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98" name="Shape 398"/>
          <p:cNvGrpSpPr/>
          <p:nvPr/>
        </p:nvGrpSpPr>
        <p:grpSpPr>
          <a:xfrm>
            <a:off x="6762571" y="1578385"/>
            <a:ext cx="238837" cy="249011"/>
            <a:chOff x="7237851" y="1433145"/>
            <a:chExt cx="721128" cy="689973"/>
          </a:xfrm>
        </p:grpSpPr>
        <p:sp>
          <p:nvSpPr>
            <p:cNvPr id="399" name="Shape 399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" name="Shape 400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01" name="Shape 401"/>
          <p:cNvGrpSpPr/>
          <p:nvPr/>
        </p:nvGrpSpPr>
        <p:grpSpPr>
          <a:xfrm>
            <a:off x="6523746" y="1836035"/>
            <a:ext cx="238837" cy="249011"/>
            <a:chOff x="7237851" y="1433145"/>
            <a:chExt cx="721128" cy="689973"/>
          </a:xfrm>
        </p:grpSpPr>
        <p:sp>
          <p:nvSpPr>
            <p:cNvPr id="402" name="Shape 402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" name="Shape 403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04" name="Shape 404"/>
          <p:cNvGrpSpPr/>
          <p:nvPr/>
        </p:nvGrpSpPr>
        <p:grpSpPr>
          <a:xfrm rot="-785278">
            <a:off x="6975991" y="3251913"/>
            <a:ext cx="238840" cy="249058"/>
            <a:chOff x="7237851" y="1433145"/>
            <a:chExt cx="721128" cy="689973"/>
          </a:xfrm>
        </p:grpSpPr>
        <p:sp>
          <p:nvSpPr>
            <p:cNvPr id="405" name="Shape 405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" name="Shape 406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07" name="Shape 407"/>
          <p:cNvGrpSpPr/>
          <p:nvPr/>
        </p:nvGrpSpPr>
        <p:grpSpPr>
          <a:xfrm rot="655994">
            <a:off x="6716150" y="3299303"/>
            <a:ext cx="238773" cy="248971"/>
            <a:chOff x="7237851" y="1433145"/>
            <a:chExt cx="721128" cy="689973"/>
          </a:xfrm>
        </p:grpSpPr>
        <p:sp>
          <p:nvSpPr>
            <p:cNvPr id="408" name="Shape 408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Shape 409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0" name="Shape 410"/>
          <p:cNvGrpSpPr/>
          <p:nvPr/>
        </p:nvGrpSpPr>
        <p:grpSpPr>
          <a:xfrm rot="7192674">
            <a:off x="6381194" y="4159276"/>
            <a:ext cx="238854" cy="249057"/>
            <a:chOff x="7237851" y="1433145"/>
            <a:chExt cx="721128" cy="689973"/>
          </a:xfrm>
        </p:grpSpPr>
        <p:sp>
          <p:nvSpPr>
            <p:cNvPr id="411" name="Shape 411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" name="Shape 412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3" name="Shape 413"/>
          <p:cNvGrpSpPr/>
          <p:nvPr/>
        </p:nvGrpSpPr>
        <p:grpSpPr>
          <a:xfrm rot="5209959">
            <a:off x="6765789" y="4152449"/>
            <a:ext cx="238842" cy="249049"/>
            <a:chOff x="7237851" y="1433145"/>
            <a:chExt cx="721128" cy="689973"/>
          </a:xfrm>
        </p:grpSpPr>
        <p:sp>
          <p:nvSpPr>
            <p:cNvPr id="414" name="Shape 414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" name="Shape 415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6" name="Shape 416"/>
          <p:cNvGrpSpPr/>
          <p:nvPr/>
        </p:nvGrpSpPr>
        <p:grpSpPr>
          <a:xfrm rot="6769969">
            <a:off x="6688523" y="4431864"/>
            <a:ext cx="238800" cy="249013"/>
            <a:chOff x="7237851" y="1433145"/>
            <a:chExt cx="721128" cy="689973"/>
          </a:xfrm>
        </p:grpSpPr>
        <p:sp>
          <p:nvSpPr>
            <p:cNvPr id="417" name="Shape 417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" name="Shape 418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9" name="Shape 419"/>
          <p:cNvGrpSpPr/>
          <p:nvPr/>
        </p:nvGrpSpPr>
        <p:grpSpPr>
          <a:xfrm rot="472830">
            <a:off x="7176148" y="3420557"/>
            <a:ext cx="238785" cy="249009"/>
            <a:chOff x="7237851" y="1433145"/>
            <a:chExt cx="721128" cy="689973"/>
          </a:xfrm>
        </p:grpSpPr>
        <p:sp>
          <p:nvSpPr>
            <p:cNvPr id="420" name="Shape 420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" name="Shape 421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22" name="Shape 422"/>
          <p:cNvGrpSpPr/>
          <p:nvPr/>
        </p:nvGrpSpPr>
        <p:grpSpPr>
          <a:xfrm rot="3502122">
            <a:off x="6859306" y="3927412"/>
            <a:ext cx="238840" cy="249029"/>
            <a:chOff x="7237851" y="1433145"/>
            <a:chExt cx="721128" cy="689973"/>
          </a:xfrm>
        </p:grpSpPr>
        <p:sp>
          <p:nvSpPr>
            <p:cNvPr id="423" name="Shape 423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" name="Shape 424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25" name="Shape 425"/>
          <p:cNvGrpSpPr/>
          <p:nvPr/>
        </p:nvGrpSpPr>
        <p:grpSpPr>
          <a:xfrm rot="3502122">
            <a:off x="6514677" y="3859210"/>
            <a:ext cx="238840" cy="249029"/>
            <a:chOff x="7237851" y="1433145"/>
            <a:chExt cx="721128" cy="689973"/>
          </a:xfrm>
        </p:grpSpPr>
        <p:sp>
          <p:nvSpPr>
            <p:cNvPr id="426" name="Shape 426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Shape 427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28" name="Shape 428"/>
          <p:cNvGrpSpPr/>
          <p:nvPr/>
        </p:nvGrpSpPr>
        <p:grpSpPr>
          <a:xfrm rot="8961225">
            <a:off x="2317491" y="3238739"/>
            <a:ext cx="238803" cy="249028"/>
            <a:chOff x="7237851" y="1433145"/>
            <a:chExt cx="721128" cy="689973"/>
          </a:xfrm>
        </p:grpSpPr>
        <p:sp>
          <p:nvSpPr>
            <p:cNvPr id="429" name="Shape 429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Shape 430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1" name="Shape 431"/>
          <p:cNvGrpSpPr/>
          <p:nvPr/>
        </p:nvGrpSpPr>
        <p:grpSpPr>
          <a:xfrm rot="10401594">
            <a:off x="2549960" y="3115931"/>
            <a:ext cx="238853" cy="249015"/>
            <a:chOff x="7237851" y="1433145"/>
            <a:chExt cx="721128" cy="689973"/>
          </a:xfrm>
        </p:grpSpPr>
        <p:sp>
          <p:nvSpPr>
            <p:cNvPr id="432" name="Shape 432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" name="Shape 433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4" name="Shape 434"/>
          <p:cNvGrpSpPr/>
          <p:nvPr/>
        </p:nvGrpSpPr>
        <p:grpSpPr>
          <a:xfrm rot="-4660320">
            <a:off x="2610527" y="2194927"/>
            <a:ext cx="238791" cy="249033"/>
            <a:chOff x="7237851" y="1433145"/>
            <a:chExt cx="721128" cy="689973"/>
          </a:xfrm>
        </p:grpSpPr>
        <p:sp>
          <p:nvSpPr>
            <p:cNvPr id="435" name="Shape 435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" name="Shape 436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7" name="Shape 437"/>
          <p:cNvGrpSpPr/>
          <p:nvPr/>
        </p:nvGrpSpPr>
        <p:grpSpPr>
          <a:xfrm rot="-6642353">
            <a:off x="2246645" y="2316397"/>
            <a:ext cx="238832" cy="249067"/>
            <a:chOff x="7237851" y="1433145"/>
            <a:chExt cx="721128" cy="689973"/>
          </a:xfrm>
        </p:grpSpPr>
        <p:sp>
          <p:nvSpPr>
            <p:cNvPr id="438" name="Shape 438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Shape 439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40" name="Shape 440"/>
          <p:cNvGrpSpPr/>
          <p:nvPr/>
        </p:nvGrpSpPr>
        <p:grpSpPr>
          <a:xfrm rot="-5084011">
            <a:off x="2234743" y="2026413"/>
            <a:ext cx="238836" cy="248963"/>
            <a:chOff x="7237851" y="1433145"/>
            <a:chExt cx="721128" cy="689973"/>
          </a:xfrm>
        </p:grpSpPr>
        <p:sp>
          <p:nvSpPr>
            <p:cNvPr id="441" name="Shape 441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" name="Shape 442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43" name="Shape 443"/>
          <p:cNvGrpSpPr/>
          <p:nvPr/>
        </p:nvGrpSpPr>
        <p:grpSpPr>
          <a:xfrm rot="10217924">
            <a:off x="2075508" y="3139331"/>
            <a:ext cx="238791" cy="249051"/>
            <a:chOff x="7237851" y="1433145"/>
            <a:chExt cx="721128" cy="689973"/>
          </a:xfrm>
        </p:grpSpPr>
        <p:sp>
          <p:nvSpPr>
            <p:cNvPr id="444" name="Shape 444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" name="Shape 445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46" name="Shape 446"/>
          <p:cNvGrpSpPr/>
          <p:nvPr/>
        </p:nvGrpSpPr>
        <p:grpSpPr>
          <a:xfrm rot="-8351202">
            <a:off x="2224374" y="2559377"/>
            <a:ext cx="238869" cy="248996"/>
            <a:chOff x="7237851" y="1433145"/>
            <a:chExt cx="721128" cy="689973"/>
          </a:xfrm>
        </p:grpSpPr>
        <p:sp>
          <p:nvSpPr>
            <p:cNvPr id="447" name="Shape 447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" name="Shape 448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49" name="Shape 449"/>
          <p:cNvGrpSpPr/>
          <p:nvPr/>
        </p:nvGrpSpPr>
        <p:grpSpPr>
          <a:xfrm rot="-8351202">
            <a:off x="2573526" y="2520464"/>
            <a:ext cx="238869" cy="248996"/>
            <a:chOff x="7237851" y="1433145"/>
            <a:chExt cx="721128" cy="689973"/>
          </a:xfrm>
        </p:grpSpPr>
        <p:sp>
          <p:nvSpPr>
            <p:cNvPr id="450" name="Shape 450"/>
            <p:cNvSpPr/>
            <p:nvPr/>
          </p:nvSpPr>
          <p:spPr>
            <a:xfrm>
              <a:off x="7237851" y="1608318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1" name="Shape 451"/>
            <p:cNvSpPr/>
            <p:nvPr/>
          </p:nvSpPr>
          <p:spPr>
            <a:xfrm>
              <a:off x="7485878" y="1433145"/>
              <a:ext cx="473100" cy="514800"/>
            </a:xfrm>
            <a:prstGeom prst="ellipse">
              <a:avLst/>
            </a:prstGeom>
            <a:solidFill>
              <a:srgbClr val="3C78D8"/>
            </a:solidFill>
            <a:ln cap="flat" cmpd="sng" w="190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" name="Shape 4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795" y="1595070"/>
            <a:ext cx="2861939" cy="2861947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Shape 457"/>
          <p:cNvSpPr/>
          <p:nvPr/>
        </p:nvSpPr>
        <p:spPr>
          <a:xfrm>
            <a:off x="1157703" y="1419365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Shape 458"/>
          <p:cNvSpPr txBox="1"/>
          <p:nvPr/>
        </p:nvSpPr>
        <p:spPr>
          <a:xfrm>
            <a:off x="1178164" y="1453269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59" name="Shape 459"/>
          <p:cNvSpPr/>
          <p:nvPr/>
        </p:nvSpPr>
        <p:spPr>
          <a:xfrm>
            <a:off x="1664494" y="1289940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Shape 460"/>
          <p:cNvSpPr txBox="1"/>
          <p:nvPr/>
        </p:nvSpPr>
        <p:spPr>
          <a:xfrm>
            <a:off x="1684955" y="1323843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61" name="Shape 461"/>
          <p:cNvSpPr/>
          <p:nvPr/>
        </p:nvSpPr>
        <p:spPr>
          <a:xfrm>
            <a:off x="2212209" y="1306893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2" name="Shape 462"/>
          <p:cNvSpPr txBox="1"/>
          <p:nvPr/>
        </p:nvSpPr>
        <p:spPr>
          <a:xfrm>
            <a:off x="2232670" y="1340797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63" name="Shape 463"/>
          <p:cNvSpPr/>
          <p:nvPr/>
        </p:nvSpPr>
        <p:spPr>
          <a:xfrm>
            <a:off x="2800849" y="1522752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4" name="Shape 464"/>
          <p:cNvSpPr txBox="1"/>
          <p:nvPr/>
        </p:nvSpPr>
        <p:spPr>
          <a:xfrm>
            <a:off x="2821310" y="1556655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65" name="Shape 465"/>
          <p:cNvSpPr/>
          <p:nvPr/>
        </p:nvSpPr>
        <p:spPr>
          <a:xfrm>
            <a:off x="758841" y="1818228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Shape 466"/>
          <p:cNvSpPr txBox="1"/>
          <p:nvPr/>
        </p:nvSpPr>
        <p:spPr>
          <a:xfrm>
            <a:off x="779302" y="1852132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1155CC"/>
                </a:solidFill>
                <a:latin typeface="Bree Serif"/>
                <a:ea typeface="Bree Serif"/>
                <a:cs typeface="Bree Serif"/>
                <a:sym typeface="Bree Serif"/>
              </a:rPr>
              <a:t>H20</a:t>
            </a:r>
            <a:endParaRPr sz="800">
              <a:solidFill>
                <a:srgbClr val="1155CC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67" name="Shape 467"/>
          <p:cNvSpPr/>
          <p:nvPr/>
        </p:nvSpPr>
        <p:spPr>
          <a:xfrm>
            <a:off x="517877" y="2217092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8" name="Shape 468"/>
          <p:cNvSpPr txBox="1"/>
          <p:nvPr/>
        </p:nvSpPr>
        <p:spPr>
          <a:xfrm>
            <a:off x="538338" y="2250995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69" name="Shape 469"/>
          <p:cNvSpPr/>
          <p:nvPr/>
        </p:nvSpPr>
        <p:spPr>
          <a:xfrm>
            <a:off x="359979" y="2745583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Shape 470"/>
          <p:cNvSpPr/>
          <p:nvPr/>
        </p:nvSpPr>
        <p:spPr>
          <a:xfrm>
            <a:off x="349748" y="3216217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Shape 471"/>
          <p:cNvSpPr txBox="1"/>
          <p:nvPr/>
        </p:nvSpPr>
        <p:spPr>
          <a:xfrm>
            <a:off x="370208" y="3250120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72" name="Shape 472"/>
          <p:cNvSpPr/>
          <p:nvPr/>
        </p:nvSpPr>
        <p:spPr>
          <a:xfrm>
            <a:off x="507646" y="3615080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Shape 473"/>
          <p:cNvSpPr/>
          <p:nvPr/>
        </p:nvSpPr>
        <p:spPr>
          <a:xfrm>
            <a:off x="769072" y="3983990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Shape 474"/>
          <p:cNvSpPr/>
          <p:nvPr/>
        </p:nvSpPr>
        <p:spPr>
          <a:xfrm>
            <a:off x="1167934" y="4216072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Shape 475"/>
          <p:cNvSpPr txBox="1"/>
          <p:nvPr/>
        </p:nvSpPr>
        <p:spPr>
          <a:xfrm>
            <a:off x="1188395" y="4249975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76" name="Shape 476"/>
          <p:cNvSpPr/>
          <p:nvPr/>
        </p:nvSpPr>
        <p:spPr>
          <a:xfrm>
            <a:off x="1607690" y="4382853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Shape 477"/>
          <p:cNvSpPr txBox="1"/>
          <p:nvPr/>
        </p:nvSpPr>
        <p:spPr>
          <a:xfrm>
            <a:off x="1628151" y="4416756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78" name="Shape 478"/>
          <p:cNvSpPr/>
          <p:nvPr/>
        </p:nvSpPr>
        <p:spPr>
          <a:xfrm>
            <a:off x="2067919" y="4379284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Shape 479"/>
          <p:cNvSpPr txBox="1"/>
          <p:nvPr/>
        </p:nvSpPr>
        <p:spPr>
          <a:xfrm>
            <a:off x="2088380" y="4413187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80" name="Shape 480"/>
          <p:cNvSpPr/>
          <p:nvPr/>
        </p:nvSpPr>
        <p:spPr>
          <a:xfrm>
            <a:off x="2507685" y="4341137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Shape 481"/>
          <p:cNvSpPr txBox="1"/>
          <p:nvPr/>
        </p:nvSpPr>
        <p:spPr>
          <a:xfrm>
            <a:off x="2528146" y="4375041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82" name="Shape 482"/>
          <p:cNvSpPr/>
          <p:nvPr/>
        </p:nvSpPr>
        <p:spPr>
          <a:xfrm>
            <a:off x="2926989" y="4051014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Shape 483"/>
          <p:cNvSpPr/>
          <p:nvPr/>
        </p:nvSpPr>
        <p:spPr>
          <a:xfrm>
            <a:off x="3199711" y="3728079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Shape 484"/>
          <p:cNvSpPr txBox="1"/>
          <p:nvPr/>
        </p:nvSpPr>
        <p:spPr>
          <a:xfrm>
            <a:off x="3220172" y="3761982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85" name="Shape 485"/>
          <p:cNvSpPr/>
          <p:nvPr/>
        </p:nvSpPr>
        <p:spPr>
          <a:xfrm>
            <a:off x="3388739" y="3355985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6" name="Shape 486"/>
          <p:cNvSpPr txBox="1"/>
          <p:nvPr/>
        </p:nvSpPr>
        <p:spPr>
          <a:xfrm>
            <a:off x="3409200" y="3389888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87" name="Shape 487"/>
          <p:cNvSpPr/>
          <p:nvPr/>
        </p:nvSpPr>
        <p:spPr>
          <a:xfrm>
            <a:off x="3409201" y="2877219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Shape 488"/>
          <p:cNvSpPr/>
          <p:nvPr/>
        </p:nvSpPr>
        <p:spPr>
          <a:xfrm>
            <a:off x="3419432" y="2432362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Shape 489"/>
          <p:cNvSpPr txBox="1"/>
          <p:nvPr/>
        </p:nvSpPr>
        <p:spPr>
          <a:xfrm>
            <a:off x="3439893" y="2466265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latin typeface="Bree Serif"/>
                <a:ea typeface="Bree Serif"/>
                <a:cs typeface="Bree Serif"/>
                <a:sym typeface="Bree Serif"/>
              </a:rPr>
              <a:t>NOx</a:t>
            </a:r>
            <a:endParaRPr sz="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90" name="Shape 490"/>
          <p:cNvSpPr/>
          <p:nvPr/>
        </p:nvSpPr>
        <p:spPr>
          <a:xfrm>
            <a:off x="3189480" y="1921615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1" name="Shape 491"/>
          <p:cNvSpPr txBox="1"/>
          <p:nvPr/>
        </p:nvSpPr>
        <p:spPr>
          <a:xfrm>
            <a:off x="3209941" y="1955518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92" name="Shape 492"/>
          <p:cNvSpPr/>
          <p:nvPr/>
        </p:nvSpPr>
        <p:spPr>
          <a:xfrm>
            <a:off x="2704804" y="1116750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3" name="Shape 493"/>
          <p:cNvSpPr txBox="1"/>
          <p:nvPr/>
        </p:nvSpPr>
        <p:spPr>
          <a:xfrm>
            <a:off x="2725265" y="1150653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94" name="Shape 494"/>
          <p:cNvSpPr txBox="1"/>
          <p:nvPr/>
        </p:nvSpPr>
        <p:spPr>
          <a:xfrm>
            <a:off x="531108" y="3635690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1155CC"/>
                </a:solidFill>
                <a:latin typeface="Bree Serif"/>
                <a:ea typeface="Bree Serif"/>
                <a:cs typeface="Bree Serif"/>
                <a:sym typeface="Bree Serif"/>
              </a:rPr>
              <a:t>H20</a:t>
            </a:r>
            <a:endParaRPr sz="800">
              <a:solidFill>
                <a:srgbClr val="1155CC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95" name="Shape 495"/>
          <p:cNvSpPr txBox="1"/>
          <p:nvPr/>
        </p:nvSpPr>
        <p:spPr>
          <a:xfrm>
            <a:off x="769081" y="3989197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1155CC"/>
                </a:solidFill>
                <a:latin typeface="Bree Serif"/>
                <a:ea typeface="Bree Serif"/>
                <a:cs typeface="Bree Serif"/>
                <a:sym typeface="Bree Serif"/>
              </a:rPr>
              <a:t>H20</a:t>
            </a:r>
            <a:endParaRPr sz="800">
              <a:solidFill>
                <a:srgbClr val="1155CC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96" name="Shape 496"/>
          <p:cNvSpPr txBox="1"/>
          <p:nvPr/>
        </p:nvSpPr>
        <p:spPr>
          <a:xfrm>
            <a:off x="2938517" y="4126938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latin typeface="Bree Serif"/>
                <a:ea typeface="Bree Serif"/>
                <a:cs typeface="Bree Serif"/>
                <a:sym typeface="Bree Serif"/>
              </a:rPr>
              <a:t>NOx</a:t>
            </a:r>
            <a:endParaRPr sz="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97" name="Shape 497"/>
          <p:cNvSpPr txBox="1"/>
          <p:nvPr/>
        </p:nvSpPr>
        <p:spPr>
          <a:xfrm>
            <a:off x="3449486" y="2920573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1155CC"/>
                </a:solidFill>
                <a:latin typeface="Bree Serif"/>
                <a:ea typeface="Bree Serif"/>
                <a:cs typeface="Bree Serif"/>
                <a:sym typeface="Bree Serif"/>
              </a:rPr>
              <a:t>H20</a:t>
            </a:r>
            <a:endParaRPr sz="800">
              <a:solidFill>
                <a:srgbClr val="1155CC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498" name="Shape 498"/>
          <p:cNvSpPr txBox="1"/>
          <p:nvPr/>
        </p:nvSpPr>
        <p:spPr>
          <a:xfrm>
            <a:off x="349766" y="2750557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latin typeface="Bree Serif"/>
                <a:ea typeface="Bree Serif"/>
                <a:cs typeface="Bree Serif"/>
                <a:sym typeface="Bree Serif"/>
              </a:rPr>
              <a:t>NOx</a:t>
            </a:r>
            <a:endParaRPr sz="800"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499" name="Shape 4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6095" y="1595070"/>
            <a:ext cx="2861939" cy="2861947"/>
          </a:xfrm>
          <a:prstGeom prst="rect">
            <a:avLst/>
          </a:prstGeom>
          <a:noFill/>
          <a:ln>
            <a:noFill/>
          </a:ln>
        </p:spPr>
      </p:pic>
      <p:sp>
        <p:nvSpPr>
          <p:cNvPr id="500" name="Shape 500"/>
          <p:cNvSpPr/>
          <p:nvPr/>
        </p:nvSpPr>
        <p:spPr>
          <a:xfrm>
            <a:off x="5588003" y="1419365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1" name="Shape 501"/>
          <p:cNvSpPr txBox="1"/>
          <p:nvPr/>
        </p:nvSpPr>
        <p:spPr>
          <a:xfrm>
            <a:off x="5608464" y="1453269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02" name="Shape 502"/>
          <p:cNvSpPr/>
          <p:nvPr/>
        </p:nvSpPr>
        <p:spPr>
          <a:xfrm>
            <a:off x="6094794" y="1289940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Shape 503"/>
          <p:cNvSpPr txBox="1"/>
          <p:nvPr/>
        </p:nvSpPr>
        <p:spPr>
          <a:xfrm>
            <a:off x="6115255" y="1323843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04" name="Shape 504"/>
          <p:cNvSpPr/>
          <p:nvPr/>
        </p:nvSpPr>
        <p:spPr>
          <a:xfrm>
            <a:off x="6642509" y="1306893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5" name="Shape 505"/>
          <p:cNvSpPr txBox="1"/>
          <p:nvPr/>
        </p:nvSpPr>
        <p:spPr>
          <a:xfrm>
            <a:off x="6662970" y="1340797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06" name="Shape 506"/>
          <p:cNvSpPr/>
          <p:nvPr/>
        </p:nvSpPr>
        <p:spPr>
          <a:xfrm>
            <a:off x="7231149" y="1522752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7" name="Shape 507"/>
          <p:cNvSpPr txBox="1"/>
          <p:nvPr/>
        </p:nvSpPr>
        <p:spPr>
          <a:xfrm>
            <a:off x="7251610" y="1556655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08" name="Shape 508"/>
          <p:cNvSpPr/>
          <p:nvPr/>
        </p:nvSpPr>
        <p:spPr>
          <a:xfrm>
            <a:off x="5189141" y="1818228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Shape 509"/>
          <p:cNvSpPr txBox="1"/>
          <p:nvPr/>
        </p:nvSpPr>
        <p:spPr>
          <a:xfrm>
            <a:off x="5209602" y="1852132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1155CC"/>
                </a:solidFill>
                <a:latin typeface="Bree Serif"/>
                <a:ea typeface="Bree Serif"/>
                <a:cs typeface="Bree Serif"/>
                <a:sym typeface="Bree Serif"/>
              </a:rPr>
              <a:t>H20</a:t>
            </a:r>
            <a:endParaRPr sz="800">
              <a:solidFill>
                <a:srgbClr val="1155CC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10" name="Shape 510"/>
          <p:cNvSpPr/>
          <p:nvPr/>
        </p:nvSpPr>
        <p:spPr>
          <a:xfrm>
            <a:off x="4948177" y="2217092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Shape 511"/>
          <p:cNvSpPr txBox="1"/>
          <p:nvPr/>
        </p:nvSpPr>
        <p:spPr>
          <a:xfrm>
            <a:off x="4968638" y="2250995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12" name="Shape 512"/>
          <p:cNvSpPr/>
          <p:nvPr/>
        </p:nvSpPr>
        <p:spPr>
          <a:xfrm>
            <a:off x="4790279" y="2745583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3" name="Shape 513"/>
          <p:cNvSpPr/>
          <p:nvPr/>
        </p:nvSpPr>
        <p:spPr>
          <a:xfrm>
            <a:off x="4780048" y="3216217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4" name="Shape 514"/>
          <p:cNvSpPr txBox="1"/>
          <p:nvPr/>
        </p:nvSpPr>
        <p:spPr>
          <a:xfrm>
            <a:off x="4800508" y="3250120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15" name="Shape 515"/>
          <p:cNvSpPr/>
          <p:nvPr/>
        </p:nvSpPr>
        <p:spPr>
          <a:xfrm>
            <a:off x="4937946" y="3615080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6" name="Shape 516"/>
          <p:cNvSpPr/>
          <p:nvPr/>
        </p:nvSpPr>
        <p:spPr>
          <a:xfrm>
            <a:off x="5199372" y="3983990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Shape 517"/>
          <p:cNvSpPr/>
          <p:nvPr/>
        </p:nvSpPr>
        <p:spPr>
          <a:xfrm>
            <a:off x="5598234" y="4216072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8" name="Shape 518"/>
          <p:cNvSpPr txBox="1"/>
          <p:nvPr/>
        </p:nvSpPr>
        <p:spPr>
          <a:xfrm>
            <a:off x="5618695" y="4249975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19" name="Shape 519"/>
          <p:cNvSpPr/>
          <p:nvPr/>
        </p:nvSpPr>
        <p:spPr>
          <a:xfrm>
            <a:off x="6037990" y="4382853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0" name="Shape 520"/>
          <p:cNvSpPr txBox="1"/>
          <p:nvPr/>
        </p:nvSpPr>
        <p:spPr>
          <a:xfrm>
            <a:off x="6058451" y="4416756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21" name="Shape 521"/>
          <p:cNvSpPr/>
          <p:nvPr/>
        </p:nvSpPr>
        <p:spPr>
          <a:xfrm>
            <a:off x="6498219" y="4379284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2" name="Shape 522"/>
          <p:cNvSpPr txBox="1"/>
          <p:nvPr/>
        </p:nvSpPr>
        <p:spPr>
          <a:xfrm>
            <a:off x="6518680" y="4413187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23" name="Shape 523"/>
          <p:cNvSpPr/>
          <p:nvPr/>
        </p:nvSpPr>
        <p:spPr>
          <a:xfrm>
            <a:off x="6937985" y="4341137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4" name="Shape 524"/>
          <p:cNvSpPr txBox="1"/>
          <p:nvPr/>
        </p:nvSpPr>
        <p:spPr>
          <a:xfrm>
            <a:off x="6958446" y="4375041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25" name="Shape 525"/>
          <p:cNvSpPr/>
          <p:nvPr/>
        </p:nvSpPr>
        <p:spPr>
          <a:xfrm>
            <a:off x="7357289" y="4051014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Shape 526"/>
          <p:cNvSpPr/>
          <p:nvPr/>
        </p:nvSpPr>
        <p:spPr>
          <a:xfrm>
            <a:off x="7630011" y="3728079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Shape 527"/>
          <p:cNvSpPr txBox="1"/>
          <p:nvPr/>
        </p:nvSpPr>
        <p:spPr>
          <a:xfrm>
            <a:off x="7650472" y="3761982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28" name="Shape 528"/>
          <p:cNvSpPr/>
          <p:nvPr/>
        </p:nvSpPr>
        <p:spPr>
          <a:xfrm>
            <a:off x="7819039" y="3355985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9" name="Shape 529"/>
          <p:cNvSpPr txBox="1"/>
          <p:nvPr/>
        </p:nvSpPr>
        <p:spPr>
          <a:xfrm>
            <a:off x="7839500" y="3389888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30" name="Shape 530"/>
          <p:cNvSpPr/>
          <p:nvPr/>
        </p:nvSpPr>
        <p:spPr>
          <a:xfrm>
            <a:off x="7839501" y="2877219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1" name="Shape 531"/>
          <p:cNvSpPr/>
          <p:nvPr/>
        </p:nvSpPr>
        <p:spPr>
          <a:xfrm>
            <a:off x="7849732" y="2432362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2" name="Shape 532"/>
          <p:cNvSpPr txBox="1"/>
          <p:nvPr/>
        </p:nvSpPr>
        <p:spPr>
          <a:xfrm>
            <a:off x="7870193" y="2466265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latin typeface="Bree Serif"/>
                <a:ea typeface="Bree Serif"/>
                <a:cs typeface="Bree Serif"/>
                <a:sym typeface="Bree Serif"/>
              </a:rPr>
              <a:t>NOx</a:t>
            </a:r>
            <a:endParaRPr sz="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33" name="Shape 533"/>
          <p:cNvSpPr/>
          <p:nvPr/>
        </p:nvSpPr>
        <p:spPr>
          <a:xfrm>
            <a:off x="7619780" y="1921615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Shape 534"/>
          <p:cNvSpPr txBox="1"/>
          <p:nvPr/>
        </p:nvSpPr>
        <p:spPr>
          <a:xfrm>
            <a:off x="7640241" y="1955518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35" name="Shape 535"/>
          <p:cNvSpPr/>
          <p:nvPr/>
        </p:nvSpPr>
        <p:spPr>
          <a:xfrm>
            <a:off x="7135104" y="1116750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Shape 536"/>
          <p:cNvSpPr txBox="1"/>
          <p:nvPr/>
        </p:nvSpPr>
        <p:spPr>
          <a:xfrm>
            <a:off x="7155565" y="1150653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37" name="Shape 537"/>
          <p:cNvSpPr txBox="1"/>
          <p:nvPr/>
        </p:nvSpPr>
        <p:spPr>
          <a:xfrm>
            <a:off x="4961408" y="3635690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1155CC"/>
                </a:solidFill>
                <a:latin typeface="Bree Serif"/>
                <a:ea typeface="Bree Serif"/>
                <a:cs typeface="Bree Serif"/>
                <a:sym typeface="Bree Serif"/>
              </a:rPr>
              <a:t>H20</a:t>
            </a:r>
            <a:endParaRPr sz="800">
              <a:solidFill>
                <a:srgbClr val="1155CC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38" name="Shape 538"/>
          <p:cNvSpPr txBox="1"/>
          <p:nvPr/>
        </p:nvSpPr>
        <p:spPr>
          <a:xfrm>
            <a:off x="5199381" y="3989197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1155CC"/>
                </a:solidFill>
                <a:latin typeface="Bree Serif"/>
                <a:ea typeface="Bree Serif"/>
                <a:cs typeface="Bree Serif"/>
                <a:sym typeface="Bree Serif"/>
              </a:rPr>
              <a:t>H20</a:t>
            </a:r>
            <a:endParaRPr sz="800">
              <a:solidFill>
                <a:srgbClr val="1155CC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39" name="Shape 539"/>
          <p:cNvSpPr txBox="1"/>
          <p:nvPr/>
        </p:nvSpPr>
        <p:spPr>
          <a:xfrm>
            <a:off x="7368817" y="4126938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latin typeface="Bree Serif"/>
                <a:ea typeface="Bree Serif"/>
                <a:cs typeface="Bree Serif"/>
                <a:sym typeface="Bree Serif"/>
              </a:rPr>
              <a:t>NOx</a:t>
            </a:r>
            <a:endParaRPr sz="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40" name="Shape 540"/>
          <p:cNvSpPr txBox="1"/>
          <p:nvPr/>
        </p:nvSpPr>
        <p:spPr>
          <a:xfrm>
            <a:off x="7879786" y="2920573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1155CC"/>
                </a:solidFill>
                <a:latin typeface="Bree Serif"/>
                <a:ea typeface="Bree Serif"/>
                <a:cs typeface="Bree Serif"/>
                <a:sym typeface="Bree Serif"/>
              </a:rPr>
              <a:t>H20</a:t>
            </a:r>
            <a:endParaRPr sz="800">
              <a:solidFill>
                <a:srgbClr val="1155CC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41" name="Shape 541"/>
          <p:cNvSpPr txBox="1"/>
          <p:nvPr/>
        </p:nvSpPr>
        <p:spPr>
          <a:xfrm>
            <a:off x="4780066" y="2750557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latin typeface="Bree Serif"/>
                <a:ea typeface="Bree Serif"/>
                <a:cs typeface="Bree Serif"/>
                <a:sym typeface="Bree Serif"/>
              </a:rPr>
              <a:t>NOx</a:t>
            </a:r>
            <a:endParaRPr sz="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42" name="Shape 542"/>
          <p:cNvSpPr/>
          <p:nvPr/>
        </p:nvSpPr>
        <p:spPr>
          <a:xfrm>
            <a:off x="5891903" y="1803290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3" name="Shape 543"/>
          <p:cNvSpPr txBox="1"/>
          <p:nvPr/>
        </p:nvSpPr>
        <p:spPr>
          <a:xfrm>
            <a:off x="5912364" y="1837194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44" name="Shape 544"/>
          <p:cNvSpPr/>
          <p:nvPr/>
        </p:nvSpPr>
        <p:spPr>
          <a:xfrm>
            <a:off x="6398694" y="1673865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Shape 545"/>
          <p:cNvSpPr txBox="1"/>
          <p:nvPr/>
        </p:nvSpPr>
        <p:spPr>
          <a:xfrm>
            <a:off x="6419155" y="1707768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46" name="Shape 546"/>
          <p:cNvSpPr/>
          <p:nvPr/>
        </p:nvSpPr>
        <p:spPr>
          <a:xfrm>
            <a:off x="5493041" y="2202153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7" name="Shape 547"/>
          <p:cNvSpPr txBox="1"/>
          <p:nvPr/>
        </p:nvSpPr>
        <p:spPr>
          <a:xfrm>
            <a:off x="5513502" y="2236057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1155CC"/>
                </a:solidFill>
                <a:latin typeface="Bree Serif"/>
                <a:ea typeface="Bree Serif"/>
                <a:cs typeface="Bree Serif"/>
                <a:sym typeface="Bree Serif"/>
              </a:rPr>
              <a:t>H20</a:t>
            </a:r>
            <a:endParaRPr sz="800">
              <a:solidFill>
                <a:srgbClr val="1155CC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48" name="Shape 548"/>
          <p:cNvSpPr/>
          <p:nvPr/>
        </p:nvSpPr>
        <p:spPr>
          <a:xfrm>
            <a:off x="5252077" y="2601017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Shape 549"/>
          <p:cNvSpPr txBox="1"/>
          <p:nvPr/>
        </p:nvSpPr>
        <p:spPr>
          <a:xfrm>
            <a:off x="5272538" y="2634920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50" name="Shape 550"/>
          <p:cNvSpPr/>
          <p:nvPr/>
        </p:nvSpPr>
        <p:spPr>
          <a:xfrm>
            <a:off x="5909240" y="3904903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1" name="Shape 551"/>
          <p:cNvSpPr txBox="1"/>
          <p:nvPr/>
        </p:nvSpPr>
        <p:spPr>
          <a:xfrm>
            <a:off x="5929701" y="3938806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52" name="Shape 552"/>
          <p:cNvSpPr/>
          <p:nvPr/>
        </p:nvSpPr>
        <p:spPr>
          <a:xfrm>
            <a:off x="6369469" y="3901334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Shape 553"/>
          <p:cNvSpPr txBox="1"/>
          <p:nvPr/>
        </p:nvSpPr>
        <p:spPr>
          <a:xfrm>
            <a:off x="6389930" y="3935237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54" name="Shape 554"/>
          <p:cNvSpPr/>
          <p:nvPr/>
        </p:nvSpPr>
        <p:spPr>
          <a:xfrm>
            <a:off x="6809235" y="3863187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Shape 555"/>
          <p:cNvSpPr txBox="1"/>
          <p:nvPr/>
        </p:nvSpPr>
        <p:spPr>
          <a:xfrm>
            <a:off x="6829696" y="3897091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56" name="Shape 556"/>
          <p:cNvSpPr/>
          <p:nvPr/>
        </p:nvSpPr>
        <p:spPr>
          <a:xfrm>
            <a:off x="7228539" y="3573064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Shape 557"/>
          <p:cNvSpPr/>
          <p:nvPr/>
        </p:nvSpPr>
        <p:spPr>
          <a:xfrm>
            <a:off x="7501261" y="3250129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8" name="Shape 558"/>
          <p:cNvSpPr txBox="1"/>
          <p:nvPr/>
        </p:nvSpPr>
        <p:spPr>
          <a:xfrm>
            <a:off x="7521722" y="3284032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59" name="Shape 559"/>
          <p:cNvSpPr txBox="1"/>
          <p:nvPr/>
        </p:nvSpPr>
        <p:spPr>
          <a:xfrm>
            <a:off x="7240067" y="3648988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latin typeface="Bree Serif"/>
                <a:ea typeface="Bree Serif"/>
                <a:cs typeface="Bree Serif"/>
                <a:sym typeface="Bree Serif"/>
              </a:rPr>
              <a:t>NOx</a:t>
            </a:r>
            <a:endParaRPr sz="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60" name="Shape 560"/>
          <p:cNvSpPr/>
          <p:nvPr/>
        </p:nvSpPr>
        <p:spPr>
          <a:xfrm>
            <a:off x="6803549" y="1754577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1" name="Shape 561"/>
          <p:cNvSpPr txBox="1"/>
          <p:nvPr/>
        </p:nvSpPr>
        <p:spPr>
          <a:xfrm>
            <a:off x="6824010" y="1788480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62" name="Shape 562"/>
          <p:cNvSpPr/>
          <p:nvPr/>
        </p:nvSpPr>
        <p:spPr>
          <a:xfrm>
            <a:off x="7411901" y="3109044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Shape 563"/>
          <p:cNvSpPr/>
          <p:nvPr/>
        </p:nvSpPr>
        <p:spPr>
          <a:xfrm>
            <a:off x="7422132" y="2664187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4" name="Shape 564"/>
          <p:cNvSpPr txBox="1"/>
          <p:nvPr/>
        </p:nvSpPr>
        <p:spPr>
          <a:xfrm>
            <a:off x="7442593" y="2698090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latin typeface="Bree Serif"/>
                <a:ea typeface="Bree Serif"/>
                <a:cs typeface="Bree Serif"/>
                <a:sym typeface="Bree Serif"/>
              </a:rPr>
              <a:t>NOx</a:t>
            </a:r>
            <a:endParaRPr sz="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65" name="Shape 565"/>
          <p:cNvSpPr/>
          <p:nvPr/>
        </p:nvSpPr>
        <p:spPr>
          <a:xfrm>
            <a:off x="7192180" y="2153440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6" name="Shape 566"/>
          <p:cNvSpPr txBox="1"/>
          <p:nvPr/>
        </p:nvSpPr>
        <p:spPr>
          <a:xfrm>
            <a:off x="7212641" y="2187343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67" name="Shape 567"/>
          <p:cNvSpPr txBox="1"/>
          <p:nvPr/>
        </p:nvSpPr>
        <p:spPr>
          <a:xfrm>
            <a:off x="7452186" y="3152398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1155CC"/>
                </a:solidFill>
                <a:latin typeface="Bree Serif"/>
                <a:ea typeface="Bree Serif"/>
                <a:cs typeface="Bree Serif"/>
                <a:sym typeface="Bree Serif"/>
              </a:rPr>
              <a:t>H20</a:t>
            </a:r>
            <a:endParaRPr sz="800">
              <a:solidFill>
                <a:srgbClr val="1155CC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68" name="Shape 568"/>
          <p:cNvSpPr/>
          <p:nvPr/>
        </p:nvSpPr>
        <p:spPr>
          <a:xfrm>
            <a:off x="5233135" y="2881392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9" name="Shape 569"/>
          <p:cNvSpPr txBox="1"/>
          <p:nvPr/>
        </p:nvSpPr>
        <p:spPr>
          <a:xfrm>
            <a:off x="5253596" y="2915295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70" name="Shape 570"/>
          <p:cNvSpPr/>
          <p:nvPr/>
        </p:nvSpPr>
        <p:spPr>
          <a:xfrm>
            <a:off x="5391033" y="3280255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1" name="Shape 571"/>
          <p:cNvSpPr/>
          <p:nvPr/>
        </p:nvSpPr>
        <p:spPr>
          <a:xfrm>
            <a:off x="5652459" y="3649165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2" name="Shape 572"/>
          <p:cNvSpPr/>
          <p:nvPr/>
        </p:nvSpPr>
        <p:spPr>
          <a:xfrm>
            <a:off x="6051322" y="3881247"/>
            <a:ext cx="399000" cy="3990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3" name="Shape 573"/>
          <p:cNvSpPr txBox="1"/>
          <p:nvPr/>
        </p:nvSpPr>
        <p:spPr>
          <a:xfrm>
            <a:off x="6071782" y="3915150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CC0000"/>
                </a:solidFill>
                <a:latin typeface="Bree Serif"/>
                <a:ea typeface="Bree Serif"/>
                <a:cs typeface="Bree Serif"/>
                <a:sym typeface="Bree Serif"/>
              </a:rPr>
              <a:t>CO2</a:t>
            </a:r>
            <a:endParaRPr sz="800">
              <a:solidFill>
                <a:srgbClr val="CC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74" name="Shape 574"/>
          <p:cNvSpPr txBox="1"/>
          <p:nvPr/>
        </p:nvSpPr>
        <p:spPr>
          <a:xfrm>
            <a:off x="5414496" y="3300865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1155CC"/>
                </a:solidFill>
                <a:latin typeface="Bree Serif"/>
                <a:ea typeface="Bree Serif"/>
                <a:cs typeface="Bree Serif"/>
                <a:sym typeface="Bree Serif"/>
              </a:rPr>
              <a:t>H20</a:t>
            </a:r>
            <a:endParaRPr sz="800">
              <a:solidFill>
                <a:srgbClr val="1155CC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75" name="Shape 575"/>
          <p:cNvSpPr txBox="1"/>
          <p:nvPr/>
        </p:nvSpPr>
        <p:spPr>
          <a:xfrm>
            <a:off x="5652468" y="3654372"/>
            <a:ext cx="399000" cy="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800">
                <a:solidFill>
                  <a:srgbClr val="1155CC"/>
                </a:solidFill>
                <a:latin typeface="Bree Serif"/>
                <a:ea typeface="Bree Serif"/>
                <a:cs typeface="Bree Serif"/>
                <a:sym typeface="Bree Serif"/>
              </a:rPr>
              <a:t>H20</a:t>
            </a:r>
            <a:endParaRPr sz="800">
              <a:solidFill>
                <a:srgbClr val="1155CC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76" name="Shape 576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/>
              <a:t>Gases de Efecto Invernadero (GEI)</a:t>
            </a:r>
            <a:endParaRPr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